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311" r:id="rId2"/>
    <p:sldId id="256" r:id="rId3"/>
    <p:sldId id="257" r:id="rId4"/>
    <p:sldId id="259" r:id="rId5"/>
    <p:sldId id="260" r:id="rId6"/>
    <p:sldId id="261" r:id="rId7"/>
    <p:sldId id="267" r:id="rId8"/>
    <p:sldId id="264" r:id="rId9"/>
    <p:sldId id="266" r:id="rId10"/>
    <p:sldId id="265" r:id="rId11"/>
    <p:sldId id="273" r:id="rId12"/>
    <p:sldId id="269" r:id="rId13"/>
    <p:sldId id="270" r:id="rId14"/>
    <p:sldId id="272" r:id="rId15"/>
    <p:sldId id="268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3" r:id="rId25"/>
    <p:sldId id="282" r:id="rId26"/>
    <p:sldId id="284" r:id="rId27"/>
    <p:sldId id="312" r:id="rId28"/>
    <p:sldId id="285" r:id="rId29"/>
    <p:sldId id="287" r:id="rId30"/>
    <p:sldId id="288" r:id="rId31"/>
    <p:sldId id="289" r:id="rId32"/>
    <p:sldId id="290" r:id="rId33"/>
    <p:sldId id="291" r:id="rId34"/>
    <p:sldId id="293" r:id="rId35"/>
    <p:sldId id="294" r:id="rId36"/>
    <p:sldId id="295" r:id="rId37"/>
    <p:sldId id="296" r:id="rId38"/>
    <p:sldId id="297" r:id="rId39"/>
    <p:sldId id="298" r:id="rId40"/>
    <p:sldId id="310" r:id="rId41"/>
    <p:sldId id="299" r:id="rId42"/>
    <p:sldId id="300" r:id="rId43"/>
    <p:sldId id="301" r:id="rId44"/>
    <p:sldId id="302" r:id="rId45"/>
    <p:sldId id="303" r:id="rId46"/>
    <p:sldId id="305" r:id="rId47"/>
    <p:sldId id="307" r:id="rId48"/>
    <p:sldId id="308" r:id="rId49"/>
    <p:sldId id="309" r:id="rId50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 autoAdjust="0"/>
    <p:restoredTop sz="94660"/>
  </p:normalViewPr>
  <p:slideViewPr>
    <p:cSldViewPr snapToObjects="1">
      <p:cViewPr>
        <p:scale>
          <a:sx n="60" d="100"/>
          <a:sy n="60" d="100"/>
        </p:scale>
        <p:origin x="-1428" y="-468"/>
      </p:cViewPr>
      <p:guideLst>
        <p:guide orient="horz" pos="2736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0" d="100"/>
        <a:sy n="40" d="100"/>
      </p:scale>
      <p:origin x="0" y="102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3303BE-0CDB-4E59-9CEC-20270145E89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cu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041D54-0EDB-46D3-AD71-53D2CA485106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cu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9146FA-BC98-4206-994E-DF28C54F7091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cu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FB9EAA-4CCC-4BDA-BA37-DA45212B45D8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cu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710979-D6DD-4CDC-94CD-99ACD3BB485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cu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A13177-6721-4EB8-B72C-AE8E7D3B007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cu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453B8B-6728-43F6-826E-13CDB8AE4A9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cu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E52606-4BF2-4FBD-BDFD-7D63B44557D5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cu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15E8DC-6EB7-4AD4-ADDD-609CB52E901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122FFD-92FC-4EA7-83B9-39034BA82B55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cu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83D8A7-F605-4088-AC8C-E34329727850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cu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6758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758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759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+mn-lt"/>
              </a:defRPr>
            </a:lvl1pPr>
          </a:lstStyle>
          <a:p>
            <a:fld id="{89151C4A-E927-4D2B-BB91-BEA8711DE5FE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ransition>
    <p:cut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5" Type="http://schemas.openxmlformats.org/officeDocument/2006/relationships/image" Target="../media/image1.wmf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5.wav"/><Relationship Id="rId1" Type="http://schemas.openxmlformats.org/officeDocument/2006/relationships/audio" Target="../media/audio4.wav"/><Relationship Id="rId5" Type="http://schemas.openxmlformats.org/officeDocument/2006/relationships/image" Target="../media/image2.png"/><Relationship Id="rId4" Type="http://schemas.openxmlformats.org/officeDocument/2006/relationships/image" Target="../media/image1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7.wav"/><Relationship Id="rId1" Type="http://schemas.openxmlformats.org/officeDocument/2006/relationships/audio" Target="../media/audio6.wav"/><Relationship Id="rId5" Type="http://schemas.openxmlformats.org/officeDocument/2006/relationships/image" Target="../media/image2.png"/><Relationship Id="rId4" Type="http://schemas.openxmlformats.org/officeDocument/2006/relationships/image" Target="../media/image1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9.wav"/><Relationship Id="rId1" Type="http://schemas.openxmlformats.org/officeDocument/2006/relationships/audio" Target="../media/audio8.wav"/><Relationship Id="rId5" Type="http://schemas.openxmlformats.org/officeDocument/2006/relationships/image" Target="../media/image2.png"/><Relationship Id="rId4" Type="http://schemas.openxmlformats.org/officeDocument/2006/relationships/image" Target="../media/image1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1.wav"/><Relationship Id="rId1" Type="http://schemas.openxmlformats.org/officeDocument/2006/relationships/audio" Target="../media/audio10.wav"/><Relationship Id="rId5" Type="http://schemas.openxmlformats.org/officeDocument/2006/relationships/image" Target="../media/image2.png"/><Relationship Id="rId4" Type="http://schemas.openxmlformats.org/officeDocument/2006/relationships/image" Target="../media/image1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4.wav"/><Relationship Id="rId2" Type="http://schemas.openxmlformats.org/officeDocument/2006/relationships/audio" Target="../media/audio13.wav"/><Relationship Id="rId1" Type="http://schemas.openxmlformats.org/officeDocument/2006/relationships/audio" Target="../media/audio12.wav"/><Relationship Id="rId6" Type="http://schemas.openxmlformats.org/officeDocument/2006/relationships/image" Target="../media/image2.png"/><Relationship Id="rId5" Type="http://schemas.openxmlformats.org/officeDocument/2006/relationships/image" Target="../media/image1.wmf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6.wav"/><Relationship Id="rId1" Type="http://schemas.openxmlformats.org/officeDocument/2006/relationships/audio" Target="../media/audio15.wav"/><Relationship Id="rId5" Type="http://schemas.openxmlformats.org/officeDocument/2006/relationships/image" Target="../media/image2.png"/><Relationship Id="rId4" Type="http://schemas.openxmlformats.org/officeDocument/2006/relationships/image" Target="../media/image1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8.wav"/><Relationship Id="rId1" Type="http://schemas.openxmlformats.org/officeDocument/2006/relationships/audio" Target="../media/audio17.wav"/><Relationship Id="rId5" Type="http://schemas.openxmlformats.org/officeDocument/2006/relationships/image" Target="../media/image2.png"/><Relationship Id="rId4" Type="http://schemas.openxmlformats.org/officeDocument/2006/relationships/image" Target="../media/image1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0.wav"/><Relationship Id="rId1" Type="http://schemas.openxmlformats.org/officeDocument/2006/relationships/audio" Target="../media/audio19.wav"/><Relationship Id="rId5" Type="http://schemas.openxmlformats.org/officeDocument/2006/relationships/image" Target="../media/image2.png"/><Relationship Id="rId4" Type="http://schemas.openxmlformats.org/officeDocument/2006/relationships/image" Target="../media/image1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2.wav"/><Relationship Id="rId1" Type="http://schemas.openxmlformats.org/officeDocument/2006/relationships/audio" Target="../media/audio21.wav"/><Relationship Id="rId5" Type="http://schemas.openxmlformats.org/officeDocument/2006/relationships/image" Target="../media/image2.png"/><Relationship Id="rId4" Type="http://schemas.openxmlformats.org/officeDocument/2006/relationships/image" Target="../media/image1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3.wav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5.wav"/><Relationship Id="rId1" Type="http://schemas.openxmlformats.org/officeDocument/2006/relationships/audio" Target="../media/audio24.wav"/><Relationship Id="rId5" Type="http://schemas.openxmlformats.org/officeDocument/2006/relationships/image" Target="../media/image2.png"/><Relationship Id="rId4" Type="http://schemas.openxmlformats.org/officeDocument/2006/relationships/image" Target="../media/image1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7.wav"/><Relationship Id="rId1" Type="http://schemas.openxmlformats.org/officeDocument/2006/relationships/audio" Target="../media/audio26.wav"/><Relationship Id="rId5" Type="http://schemas.openxmlformats.org/officeDocument/2006/relationships/image" Target="../media/image2.png"/><Relationship Id="rId4" Type="http://schemas.openxmlformats.org/officeDocument/2006/relationships/image" Target="../media/image1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0.wav"/><Relationship Id="rId7" Type="http://schemas.openxmlformats.org/officeDocument/2006/relationships/image" Target="../media/image2.png"/><Relationship Id="rId2" Type="http://schemas.openxmlformats.org/officeDocument/2006/relationships/audio" Target="../media/audio29.wav"/><Relationship Id="rId1" Type="http://schemas.openxmlformats.org/officeDocument/2006/relationships/audio" Target="../media/audio28.wav"/><Relationship Id="rId6" Type="http://schemas.openxmlformats.org/officeDocument/2006/relationships/image" Target="../media/image1.wmf"/><Relationship Id="rId5" Type="http://schemas.openxmlformats.org/officeDocument/2006/relationships/slideLayout" Target="../slideLayouts/slideLayout7.xml"/><Relationship Id="rId4" Type="http://schemas.openxmlformats.org/officeDocument/2006/relationships/audio" Target="../media/audio31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33.wav"/><Relationship Id="rId1" Type="http://schemas.openxmlformats.org/officeDocument/2006/relationships/audio" Target="../media/audio32.wav"/><Relationship Id="rId5" Type="http://schemas.openxmlformats.org/officeDocument/2006/relationships/image" Target="../media/image2.png"/><Relationship Id="rId4" Type="http://schemas.openxmlformats.org/officeDocument/2006/relationships/image" Target="../media/image1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35.wav"/><Relationship Id="rId1" Type="http://schemas.openxmlformats.org/officeDocument/2006/relationships/audio" Target="../media/audio34.wav"/><Relationship Id="rId5" Type="http://schemas.openxmlformats.org/officeDocument/2006/relationships/image" Target="../media/image2.png"/><Relationship Id="rId4" Type="http://schemas.openxmlformats.org/officeDocument/2006/relationships/image" Target="../media/image1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36.wav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9.wav"/><Relationship Id="rId2" Type="http://schemas.openxmlformats.org/officeDocument/2006/relationships/audio" Target="../media/audio38.wav"/><Relationship Id="rId1" Type="http://schemas.openxmlformats.org/officeDocument/2006/relationships/audio" Target="../media/audio37.wav"/><Relationship Id="rId6" Type="http://schemas.openxmlformats.org/officeDocument/2006/relationships/image" Target="../media/image2.png"/><Relationship Id="rId5" Type="http://schemas.openxmlformats.org/officeDocument/2006/relationships/image" Target="../media/image1.wmf"/><Relationship Id="rId4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41.wav"/><Relationship Id="rId1" Type="http://schemas.openxmlformats.org/officeDocument/2006/relationships/audio" Target="../media/audio40.wav"/><Relationship Id="rId5" Type="http://schemas.openxmlformats.org/officeDocument/2006/relationships/image" Target="../media/image2.png"/><Relationship Id="rId4" Type="http://schemas.openxmlformats.org/officeDocument/2006/relationships/image" Target="../media/image1.w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42.wav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44.wav"/><Relationship Id="rId1" Type="http://schemas.openxmlformats.org/officeDocument/2006/relationships/audio" Target="../media/audio43.wav"/><Relationship Id="rId5" Type="http://schemas.openxmlformats.org/officeDocument/2006/relationships/image" Target="../media/image2.png"/><Relationship Id="rId4" Type="http://schemas.openxmlformats.org/officeDocument/2006/relationships/image" Target="../media/image1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46.wav"/><Relationship Id="rId1" Type="http://schemas.openxmlformats.org/officeDocument/2006/relationships/audio" Target="../media/audio45.wav"/><Relationship Id="rId5" Type="http://schemas.openxmlformats.org/officeDocument/2006/relationships/image" Target="../media/image2.png"/><Relationship Id="rId4" Type="http://schemas.openxmlformats.org/officeDocument/2006/relationships/image" Target="../media/image1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47.wav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48.wav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50.wav"/><Relationship Id="rId1" Type="http://schemas.openxmlformats.org/officeDocument/2006/relationships/audio" Target="../media/audio49.wav"/><Relationship Id="rId5" Type="http://schemas.openxmlformats.org/officeDocument/2006/relationships/image" Target="../media/image2.png"/><Relationship Id="rId4" Type="http://schemas.openxmlformats.org/officeDocument/2006/relationships/image" Target="../media/image1.wmf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51.wav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53.wav"/><Relationship Id="rId1" Type="http://schemas.openxmlformats.org/officeDocument/2006/relationships/audio" Target="../media/audio52.wav"/><Relationship Id="rId5" Type="http://schemas.openxmlformats.org/officeDocument/2006/relationships/image" Target="../media/image2.png"/><Relationship Id="rId4" Type="http://schemas.openxmlformats.org/officeDocument/2006/relationships/image" Target="../media/image1.w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54.wav"/><Relationship Id="rId4" Type="http://schemas.openxmlformats.org/officeDocument/2006/relationships/image" Target="../media/image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55.wav"/><Relationship Id="rId4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56.wav"/><Relationship Id="rId4" Type="http://schemas.openxmlformats.org/officeDocument/2006/relationships/image" Target="../media/image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audio" Target="../media/audio59.wav"/><Relationship Id="rId2" Type="http://schemas.openxmlformats.org/officeDocument/2006/relationships/audio" Target="../media/audio58.wav"/><Relationship Id="rId1" Type="http://schemas.openxmlformats.org/officeDocument/2006/relationships/audio" Target="../media/audio57.wav"/><Relationship Id="rId6" Type="http://schemas.openxmlformats.org/officeDocument/2006/relationships/image" Target="../media/image2.png"/><Relationship Id="rId5" Type="http://schemas.openxmlformats.org/officeDocument/2006/relationships/image" Target="../media/image1.wmf"/><Relationship Id="rId4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audio" Target="../media/audio62.wav"/><Relationship Id="rId2" Type="http://schemas.openxmlformats.org/officeDocument/2006/relationships/audio" Target="../media/audio61.wav"/><Relationship Id="rId1" Type="http://schemas.openxmlformats.org/officeDocument/2006/relationships/audio" Target="../media/audio60.wav"/><Relationship Id="rId6" Type="http://schemas.openxmlformats.org/officeDocument/2006/relationships/image" Target="../media/image2.png"/><Relationship Id="rId5" Type="http://schemas.openxmlformats.org/officeDocument/2006/relationships/image" Target="../media/image1.wmf"/><Relationship Id="rId4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64.wav"/><Relationship Id="rId1" Type="http://schemas.openxmlformats.org/officeDocument/2006/relationships/audio" Target="../media/audio63.wav"/><Relationship Id="rId5" Type="http://schemas.openxmlformats.org/officeDocument/2006/relationships/image" Target="../media/image2.png"/><Relationship Id="rId4" Type="http://schemas.openxmlformats.org/officeDocument/2006/relationships/image" Target="../media/image1.w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audio" Target="../media/audio67.wav"/><Relationship Id="rId2" Type="http://schemas.openxmlformats.org/officeDocument/2006/relationships/audio" Target="../media/audio66.wav"/><Relationship Id="rId1" Type="http://schemas.openxmlformats.org/officeDocument/2006/relationships/audio" Target="../media/audio65.wav"/><Relationship Id="rId6" Type="http://schemas.openxmlformats.org/officeDocument/2006/relationships/image" Target="../media/image2.png"/><Relationship Id="rId5" Type="http://schemas.openxmlformats.org/officeDocument/2006/relationships/image" Target="../media/image1.wmf"/><Relationship Id="rId4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68.wav"/><Relationship Id="rId1" Type="http://schemas.openxmlformats.org/officeDocument/2006/relationships/audio" Target="../media/audio67.wav"/><Relationship Id="rId5" Type="http://schemas.openxmlformats.org/officeDocument/2006/relationships/image" Target="../media/image2.png"/><Relationship Id="rId4" Type="http://schemas.openxmlformats.org/officeDocument/2006/relationships/image" Target="../media/image1.wm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wmf"/><Relationship Id="rId3" Type="http://schemas.openxmlformats.org/officeDocument/2006/relationships/audio" Target="../media/audio71.wav"/><Relationship Id="rId7" Type="http://schemas.openxmlformats.org/officeDocument/2006/relationships/audio" Target="../media/audio74.wav"/><Relationship Id="rId2" Type="http://schemas.openxmlformats.org/officeDocument/2006/relationships/audio" Target="../media/audio70.wav"/><Relationship Id="rId1" Type="http://schemas.openxmlformats.org/officeDocument/2006/relationships/audio" Target="../media/audio69.wav"/><Relationship Id="rId6" Type="http://schemas.openxmlformats.org/officeDocument/2006/relationships/audio" Target="../media/audio73.wav"/><Relationship Id="rId5" Type="http://schemas.openxmlformats.org/officeDocument/2006/relationships/slideLayout" Target="../slideLayouts/slideLayout7.xml"/><Relationship Id="rId4" Type="http://schemas.openxmlformats.org/officeDocument/2006/relationships/audio" Target="../media/audio72.wav"/><Relationship Id="rId9" Type="http://schemas.openxmlformats.org/officeDocument/2006/relationships/image" Target="../media/image2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wmf"/><Relationship Id="rId3" Type="http://schemas.openxmlformats.org/officeDocument/2006/relationships/audio" Target="../media/audio77.wav"/><Relationship Id="rId7" Type="http://schemas.openxmlformats.org/officeDocument/2006/relationships/audio" Target="../media/audio74.wav"/><Relationship Id="rId2" Type="http://schemas.openxmlformats.org/officeDocument/2006/relationships/audio" Target="../media/audio76.wav"/><Relationship Id="rId1" Type="http://schemas.openxmlformats.org/officeDocument/2006/relationships/audio" Target="../media/audio75.wav"/><Relationship Id="rId6" Type="http://schemas.openxmlformats.org/officeDocument/2006/relationships/audio" Target="../media/audio73.wav"/><Relationship Id="rId5" Type="http://schemas.openxmlformats.org/officeDocument/2006/relationships/slideLayout" Target="../slideLayouts/slideLayout7.xml"/><Relationship Id="rId4" Type="http://schemas.openxmlformats.org/officeDocument/2006/relationships/audio" Target="../media/audio78.wav"/><Relationship Id="rId9" Type="http://schemas.openxmlformats.org/officeDocument/2006/relationships/image" Target="../media/image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79.wav"/><Relationship Id="rId4" Type="http://schemas.openxmlformats.org/officeDocument/2006/relationships/image" Target="../media/image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81.wav"/><Relationship Id="rId1" Type="http://schemas.openxmlformats.org/officeDocument/2006/relationships/audio" Target="../media/audio80.wav"/><Relationship Id="rId5" Type="http://schemas.openxmlformats.org/officeDocument/2006/relationships/image" Target="../media/image2.png"/><Relationship Id="rId4" Type="http://schemas.openxmlformats.org/officeDocument/2006/relationships/image" Target="../media/image1.wmf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wmf"/><Relationship Id="rId3" Type="http://schemas.openxmlformats.org/officeDocument/2006/relationships/audio" Target="../media/audio84.wav"/><Relationship Id="rId7" Type="http://schemas.openxmlformats.org/officeDocument/2006/relationships/audio" Target="../media/audio74.wav"/><Relationship Id="rId2" Type="http://schemas.openxmlformats.org/officeDocument/2006/relationships/audio" Target="../media/audio83.wav"/><Relationship Id="rId1" Type="http://schemas.openxmlformats.org/officeDocument/2006/relationships/audio" Target="../media/audio82.wav"/><Relationship Id="rId6" Type="http://schemas.openxmlformats.org/officeDocument/2006/relationships/audio" Target="../media/audio73.wav"/><Relationship Id="rId5" Type="http://schemas.openxmlformats.org/officeDocument/2006/relationships/slideLayout" Target="../slideLayouts/slideLayout7.xml"/><Relationship Id="rId4" Type="http://schemas.openxmlformats.org/officeDocument/2006/relationships/audio" Target="../media/audio85.wav"/><Relationship Id="rId9" Type="http://schemas.openxmlformats.org/officeDocument/2006/relationships/image" Target="../media/image2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audio" Target="../media/audio88.wav"/><Relationship Id="rId2" Type="http://schemas.openxmlformats.org/officeDocument/2006/relationships/audio" Target="../media/audio87.wav"/><Relationship Id="rId1" Type="http://schemas.openxmlformats.org/officeDocument/2006/relationships/audio" Target="../media/audio86.wav"/><Relationship Id="rId6" Type="http://schemas.openxmlformats.org/officeDocument/2006/relationships/image" Target="../media/image2.png"/><Relationship Id="rId5" Type="http://schemas.openxmlformats.org/officeDocument/2006/relationships/image" Target="../media/image1.wmf"/><Relationship Id="rId4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audio" Target="../media/audio91.wav"/><Relationship Id="rId2" Type="http://schemas.openxmlformats.org/officeDocument/2006/relationships/audio" Target="../media/audio90.wav"/><Relationship Id="rId1" Type="http://schemas.openxmlformats.org/officeDocument/2006/relationships/audio" Target="../media/audio89.wav"/><Relationship Id="rId6" Type="http://schemas.openxmlformats.org/officeDocument/2006/relationships/image" Target="../media/image2.png"/><Relationship Id="rId5" Type="http://schemas.openxmlformats.org/officeDocument/2006/relationships/image" Target="../media/image1.wmf"/><Relationship Id="rId4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93.wav"/><Relationship Id="rId1" Type="http://schemas.openxmlformats.org/officeDocument/2006/relationships/audio" Target="../media/audio92.wav"/><Relationship Id="rId5" Type="http://schemas.openxmlformats.org/officeDocument/2006/relationships/image" Target="../media/image2.png"/><Relationship Id="rId4" Type="http://schemas.openxmlformats.org/officeDocument/2006/relationships/image" Target="../media/image1.w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95.wav"/><Relationship Id="rId1" Type="http://schemas.openxmlformats.org/officeDocument/2006/relationships/audio" Target="../media/audio94.wav"/><Relationship Id="rId5" Type="http://schemas.openxmlformats.org/officeDocument/2006/relationships/image" Target="../media/image2.png"/><Relationship Id="rId4" Type="http://schemas.openxmlformats.org/officeDocument/2006/relationships/image" Target="../media/image1.w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97.wav"/><Relationship Id="rId1" Type="http://schemas.openxmlformats.org/officeDocument/2006/relationships/audio" Target="../media/audio96.wav"/><Relationship Id="rId5" Type="http://schemas.openxmlformats.org/officeDocument/2006/relationships/image" Target="../media/image2.png"/><Relationship Id="rId4" Type="http://schemas.openxmlformats.org/officeDocument/2006/relationships/image" Target="../media/image1.wm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98.wav"/><Relationship Id="rId4" Type="http://schemas.openxmlformats.org/officeDocument/2006/relationships/image" Target="../media/image2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99.wav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2"/>
          <p:cNvSpPr txBox="1">
            <a:spLocks noChangeArrowheads="1"/>
          </p:cNvSpPr>
          <p:nvPr/>
        </p:nvSpPr>
        <p:spPr bwMode="auto">
          <a:xfrm>
            <a:off x="2133600" y="2081213"/>
            <a:ext cx="5262563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8000"/>
              <a:t>Consonant</a:t>
            </a:r>
          </a:p>
          <a:p>
            <a:pPr eaLnBrk="1" hangingPunct="1"/>
            <a:r>
              <a:rPr lang="en-GB" sz="8000"/>
              <a:t>graphemes</a:t>
            </a:r>
          </a:p>
        </p:txBody>
      </p:sp>
      <p:sp>
        <p:nvSpPr>
          <p:cNvPr id="61444" name="Rectangle 4"/>
          <p:cNvSpPr>
            <a:spLocks noChangeArrowheads="1"/>
          </p:cNvSpPr>
          <p:nvPr/>
        </p:nvSpPr>
        <p:spPr bwMode="auto">
          <a:xfrm>
            <a:off x="457200" y="304800"/>
            <a:ext cx="8153400" cy="6019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>
    <p:cut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4038600" y="228600"/>
            <a:ext cx="20574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GB" sz="15600"/>
              <a:t>f</a:t>
            </a:r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3733800" y="2057400"/>
            <a:ext cx="35052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GB" sz="15600"/>
              <a:t>ff</a:t>
            </a: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3352800" y="3857625"/>
            <a:ext cx="23876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ph</a:t>
            </a:r>
          </a:p>
        </p:txBody>
      </p:sp>
      <p:sp>
        <p:nvSpPr>
          <p:cNvPr id="2067" name="Freeform 19"/>
          <p:cNvSpPr>
            <a:spLocks/>
          </p:cNvSpPr>
          <p:nvPr/>
        </p:nvSpPr>
        <p:spPr bwMode="auto">
          <a:xfrm>
            <a:off x="7242175" y="1133475"/>
            <a:ext cx="414338" cy="4841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303" y="432"/>
              </a:cxn>
              <a:cxn ang="0">
                <a:pos x="380" y="1525"/>
              </a:cxn>
              <a:cxn ang="0">
                <a:pos x="760" y="607"/>
              </a:cxn>
              <a:cxn ang="0">
                <a:pos x="0" y="0"/>
              </a:cxn>
            </a:cxnLst>
            <a:rect l="0" t="0" r="r" b="b"/>
            <a:pathLst>
              <a:path w="1303" h="1525">
                <a:moveTo>
                  <a:pt x="0" y="0"/>
                </a:moveTo>
                <a:lnTo>
                  <a:pt x="1303" y="432"/>
                </a:lnTo>
                <a:lnTo>
                  <a:pt x="380" y="1525"/>
                </a:lnTo>
                <a:lnTo>
                  <a:pt x="760" y="607"/>
                </a:lnTo>
                <a:lnTo>
                  <a:pt x="0" y="0"/>
                </a:lnTo>
                <a:close/>
              </a:path>
            </a:pathLst>
          </a:custGeom>
          <a:solidFill>
            <a:srgbClr val="BFBF00"/>
          </a:solidFill>
          <a:ln w="3175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068" name="Freeform 20"/>
          <p:cNvSpPr>
            <a:spLocks/>
          </p:cNvSpPr>
          <p:nvPr/>
        </p:nvSpPr>
        <p:spPr bwMode="auto">
          <a:xfrm>
            <a:off x="7656513" y="1133475"/>
            <a:ext cx="414337" cy="484188"/>
          </a:xfrm>
          <a:custGeom>
            <a:avLst/>
            <a:gdLst/>
            <a:ahLst/>
            <a:cxnLst>
              <a:cxn ang="0">
                <a:pos x="1303" y="0"/>
              </a:cxn>
              <a:cxn ang="0">
                <a:pos x="0" y="432"/>
              </a:cxn>
              <a:cxn ang="0">
                <a:pos x="924" y="1525"/>
              </a:cxn>
              <a:cxn ang="0">
                <a:pos x="598" y="607"/>
              </a:cxn>
              <a:cxn ang="0">
                <a:pos x="1303" y="0"/>
              </a:cxn>
            </a:cxnLst>
            <a:rect l="0" t="0" r="r" b="b"/>
            <a:pathLst>
              <a:path w="1303" h="1525">
                <a:moveTo>
                  <a:pt x="1303" y="0"/>
                </a:moveTo>
                <a:lnTo>
                  <a:pt x="0" y="432"/>
                </a:lnTo>
                <a:lnTo>
                  <a:pt x="924" y="1525"/>
                </a:lnTo>
                <a:lnTo>
                  <a:pt x="598" y="607"/>
                </a:lnTo>
                <a:lnTo>
                  <a:pt x="1303" y="0"/>
                </a:lnTo>
                <a:close/>
              </a:path>
            </a:pathLst>
          </a:custGeom>
          <a:solidFill>
            <a:srgbClr val="BFBF00"/>
          </a:solidFill>
          <a:ln w="3175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069" name="Freeform 21"/>
          <p:cNvSpPr>
            <a:spLocks/>
          </p:cNvSpPr>
          <p:nvPr/>
        </p:nvSpPr>
        <p:spPr bwMode="auto">
          <a:xfrm>
            <a:off x="7242175" y="841375"/>
            <a:ext cx="414338" cy="428625"/>
          </a:xfrm>
          <a:custGeom>
            <a:avLst/>
            <a:gdLst/>
            <a:ahLst/>
            <a:cxnLst>
              <a:cxn ang="0">
                <a:pos x="0" y="918"/>
              </a:cxn>
              <a:cxn ang="0">
                <a:pos x="1303" y="1350"/>
              </a:cxn>
              <a:cxn ang="0">
                <a:pos x="1303" y="0"/>
              </a:cxn>
              <a:cxn ang="0">
                <a:pos x="924" y="918"/>
              </a:cxn>
              <a:cxn ang="0">
                <a:pos x="0" y="918"/>
              </a:cxn>
            </a:cxnLst>
            <a:rect l="0" t="0" r="r" b="b"/>
            <a:pathLst>
              <a:path w="1303" h="1350">
                <a:moveTo>
                  <a:pt x="0" y="918"/>
                </a:moveTo>
                <a:lnTo>
                  <a:pt x="1303" y="1350"/>
                </a:lnTo>
                <a:lnTo>
                  <a:pt x="1303" y="0"/>
                </a:lnTo>
                <a:lnTo>
                  <a:pt x="924" y="918"/>
                </a:lnTo>
                <a:lnTo>
                  <a:pt x="0" y="918"/>
                </a:lnTo>
                <a:close/>
              </a:path>
            </a:pathLst>
          </a:custGeom>
          <a:solidFill>
            <a:srgbClr val="FFFF9F"/>
          </a:solidFill>
          <a:ln w="3175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070" name="Freeform 22"/>
          <p:cNvSpPr>
            <a:spLocks/>
          </p:cNvSpPr>
          <p:nvPr/>
        </p:nvSpPr>
        <p:spPr bwMode="auto">
          <a:xfrm>
            <a:off x="7656513" y="841375"/>
            <a:ext cx="414337" cy="428625"/>
          </a:xfrm>
          <a:custGeom>
            <a:avLst/>
            <a:gdLst/>
            <a:ahLst/>
            <a:cxnLst>
              <a:cxn ang="0">
                <a:pos x="1303" y="918"/>
              </a:cxn>
              <a:cxn ang="0">
                <a:pos x="0" y="1350"/>
              </a:cxn>
              <a:cxn ang="0">
                <a:pos x="0" y="0"/>
              </a:cxn>
              <a:cxn ang="0">
                <a:pos x="380" y="918"/>
              </a:cxn>
              <a:cxn ang="0">
                <a:pos x="1303" y="918"/>
              </a:cxn>
            </a:cxnLst>
            <a:rect l="0" t="0" r="r" b="b"/>
            <a:pathLst>
              <a:path w="1303" h="1350">
                <a:moveTo>
                  <a:pt x="1303" y="918"/>
                </a:moveTo>
                <a:lnTo>
                  <a:pt x="0" y="1350"/>
                </a:lnTo>
                <a:lnTo>
                  <a:pt x="0" y="0"/>
                </a:lnTo>
                <a:lnTo>
                  <a:pt x="380" y="918"/>
                </a:lnTo>
                <a:lnTo>
                  <a:pt x="1303" y="918"/>
                </a:lnTo>
                <a:close/>
              </a:path>
            </a:pathLst>
          </a:custGeom>
          <a:solidFill>
            <a:srgbClr val="FFFF00"/>
          </a:solidFill>
          <a:ln w="3175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071" name="Freeform 23"/>
          <p:cNvSpPr>
            <a:spLocks/>
          </p:cNvSpPr>
          <p:nvPr/>
        </p:nvSpPr>
        <p:spPr bwMode="auto">
          <a:xfrm>
            <a:off x="7362825" y="1270000"/>
            <a:ext cx="293688" cy="347663"/>
          </a:xfrm>
          <a:custGeom>
            <a:avLst/>
            <a:gdLst/>
            <a:ahLst/>
            <a:cxnLst>
              <a:cxn ang="0">
                <a:pos x="923" y="0"/>
              </a:cxn>
              <a:cxn ang="0">
                <a:pos x="0" y="1093"/>
              </a:cxn>
              <a:cxn ang="0">
                <a:pos x="923" y="552"/>
              </a:cxn>
              <a:cxn ang="0">
                <a:pos x="923" y="0"/>
              </a:cxn>
            </a:cxnLst>
            <a:rect l="0" t="0" r="r" b="b"/>
            <a:pathLst>
              <a:path w="923" h="1093">
                <a:moveTo>
                  <a:pt x="923" y="0"/>
                </a:moveTo>
                <a:lnTo>
                  <a:pt x="0" y="1093"/>
                </a:lnTo>
                <a:lnTo>
                  <a:pt x="923" y="552"/>
                </a:lnTo>
                <a:lnTo>
                  <a:pt x="923" y="0"/>
                </a:lnTo>
                <a:close/>
              </a:path>
            </a:pathLst>
          </a:custGeom>
          <a:solidFill>
            <a:srgbClr val="808000"/>
          </a:solidFill>
          <a:ln w="3175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072" name="Freeform 24"/>
          <p:cNvSpPr>
            <a:spLocks/>
          </p:cNvSpPr>
          <p:nvPr/>
        </p:nvSpPr>
        <p:spPr bwMode="auto">
          <a:xfrm>
            <a:off x="7656513" y="1270000"/>
            <a:ext cx="293687" cy="3476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924" y="1093"/>
              </a:cxn>
              <a:cxn ang="0">
                <a:pos x="0" y="552"/>
              </a:cxn>
              <a:cxn ang="0">
                <a:pos x="0" y="0"/>
              </a:cxn>
            </a:cxnLst>
            <a:rect l="0" t="0" r="r" b="b"/>
            <a:pathLst>
              <a:path w="924" h="1093">
                <a:moveTo>
                  <a:pt x="0" y="0"/>
                </a:moveTo>
                <a:lnTo>
                  <a:pt x="924" y="1093"/>
                </a:lnTo>
                <a:lnTo>
                  <a:pt x="0" y="552"/>
                </a:lnTo>
                <a:lnTo>
                  <a:pt x="0" y="0"/>
                </a:lnTo>
                <a:close/>
              </a:path>
            </a:pathLst>
          </a:custGeom>
          <a:solidFill>
            <a:srgbClr val="808000"/>
          </a:solidFill>
          <a:ln w="3175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pic>
        <p:nvPicPr>
          <p:cNvPr id="2055" name="Picture 7" descr="pcs_popular_132">
            <a:hlinkClick r:id="" action="ppaction://noaction">
              <a:snd r:embed="rId2" name="3 ff.wav"/>
            </a:hlinkClick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9000" y="2895600"/>
            <a:ext cx="838200" cy="785813"/>
          </a:xfrm>
          <a:prstGeom prst="rect">
            <a:avLst/>
          </a:prstGeom>
          <a:noFill/>
        </p:spPr>
      </p:pic>
      <p:pic>
        <p:nvPicPr>
          <p:cNvPr id="2056" name="Picture 8" descr="pcs_popular_132">
            <a:hlinkClick r:id="" action="ppaction://noaction">
              <a:snd r:embed="rId3" name="4 ph.wav"/>
            </a:hlinkClick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9000" y="4800600"/>
            <a:ext cx="838200" cy="785813"/>
          </a:xfrm>
          <a:prstGeom prst="rect">
            <a:avLst/>
          </a:prstGeom>
          <a:noFill/>
        </p:spPr>
      </p:pic>
      <p:pic>
        <p:nvPicPr>
          <p:cNvPr id="2057" name="Picture 9">
            <a:hlinkClick r:id="" action="ppaction://media"/>
          </p:cNvPr>
          <p:cNvPicPr>
            <a:picLocks noRot="1" noChangeAspect="1" noChangeArrowheads="1"/>
          </p:cNvPicPr>
          <p:nvPr>
            <a:wavAudioFile r:embed="rId1" name="2 f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685800" y="1066800"/>
            <a:ext cx="304800" cy="304800"/>
          </a:xfrm>
          <a:prstGeom prst="rect">
            <a:avLst/>
          </a:prstGeom>
          <a:noFill/>
        </p:spPr>
      </p:pic>
      <p:pic>
        <p:nvPicPr>
          <p:cNvPr id="2058" name="Picture 10">
            <a:hlinkClick r:id="" action="ppaction://media"/>
          </p:cNvPr>
          <p:cNvPicPr>
            <a:picLocks noRot="1" noChangeAspect="1" noChangeArrowheads="1"/>
          </p:cNvPicPr>
          <p:nvPr>
            <a:wavAudioFile r:embed="rId2" name="3 ff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838200" y="3200400"/>
            <a:ext cx="304800" cy="304800"/>
          </a:xfrm>
          <a:prstGeom prst="rect">
            <a:avLst/>
          </a:prstGeom>
          <a:noFill/>
        </p:spPr>
      </p:pic>
      <p:pic>
        <p:nvPicPr>
          <p:cNvPr id="2059" name="Picture 11">
            <a:hlinkClick r:id="" action="ppaction://media"/>
          </p:cNvPr>
          <p:cNvPicPr>
            <a:picLocks noRot="1" noChangeAspect="1" noChangeArrowheads="1"/>
          </p:cNvPicPr>
          <p:nvPr>
            <a:wavAudioFile r:embed="rId3" name="4 ph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762000" y="53340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627" fill="hold"/>
                                        <p:tgtEl>
                                          <p:spTgt spid="20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566" fill="hold"/>
                                        <p:tgtEl>
                                          <p:spTgt spid="20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"/>
                            </p:stCondLst>
                            <p:childTnLst>
                              <p:par>
                                <p:cTn id="2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604" fill="hold"/>
                                        <p:tgtEl>
                                          <p:spTgt spid="20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7"/>
                </p:tgtEl>
              </p:cMediaNode>
            </p:audio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8"/>
                </p:tgtEl>
              </p:cMediaNode>
            </p:audio>
            <p:audio>
              <p:cMediaNode>
                <p:cTn id="3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9"/>
                </p:tgtEl>
              </p:cMediaNode>
            </p:audio>
          </p:childTnLst>
        </p:cTn>
      </p:par>
    </p:tnLst>
    <p:bldLst>
      <p:bldP spid="2051" grpId="0" autoUpdateAnimBg="0"/>
      <p:bldP spid="2052" grpId="0" autoUpdateAnimBg="0"/>
      <p:bldP spid="2053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4038600" y="352425"/>
            <a:ext cx="727075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l</a:t>
            </a: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3810000" y="3019425"/>
            <a:ext cx="12700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ll</a:t>
            </a:r>
          </a:p>
        </p:txBody>
      </p:sp>
      <p:pic>
        <p:nvPicPr>
          <p:cNvPr id="3081" name="Picture 9" descr="pcs_popular_132">
            <a:hlinkClick r:id="" action="ppaction://noaction">
              <a:snd r:embed="rId1" name="5 l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2800" y="1219200"/>
            <a:ext cx="838200" cy="785813"/>
          </a:xfrm>
          <a:prstGeom prst="rect">
            <a:avLst/>
          </a:prstGeom>
          <a:noFill/>
        </p:spPr>
      </p:pic>
      <p:pic>
        <p:nvPicPr>
          <p:cNvPr id="3082" name="Picture 10" descr="pcs_popular_132">
            <a:hlinkClick r:id="" action="ppaction://noaction">
              <a:snd r:embed="rId2" name="6 ll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2800" y="3886200"/>
            <a:ext cx="838200" cy="785813"/>
          </a:xfrm>
          <a:prstGeom prst="rect">
            <a:avLst/>
          </a:prstGeom>
          <a:noFill/>
        </p:spPr>
      </p:pic>
      <p:pic>
        <p:nvPicPr>
          <p:cNvPr id="3083" name="Picture 11">
            <a:hlinkClick r:id="" action="ppaction://media"/>
          </p:cNvPr>
          <p:cNvPicPr>
            <a:picLocks noRot="1" noChangeAspect="1" noChangeArrowheads="1"/>
          </p:cNvPicPr>
          <p:nvPr>
            <a:wavAudioFile r:embed="rId1" name="5 l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914400" y="1524000"/>
            <a:ext cx="304800" cy="304800"/>
          </a:xfrm>
          <a:prstGeom prst="rect">
            <a:avLst/>
          </a:prstGeom>
          <a:noFill/>
        </p:spPr>
      </p:pic>
      <p:pic>
        <p:nvPicPr>
          <p:cNvPr id="3084" name="Picture 12">
            <a:hlinkClick r:id="" action="ppaction://media"/>
          </p:cNvPr>
          <p:cNvPicPr>
            <a:picLocks noRot="1" noChangeAspect="1" noChangeArrowheads="1"/>
          </p:cNvPicPr>
          <p:nvPr>
            <a:wavAudioFile r:embed="rId2" name="6 ll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066800" y="41148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73" fill="hold"/>
                                        <p:tgtEl>
                                          <p:spTgt spid="308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687" fill="hold"/>
                                        <p:tgtEl>
                                          <p:spTgt spid="308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83"/>
                </p:tgtEl>
              </p:cMediaNode>
            </p:audio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84"/>
                </p:tgtEl>
              </p:cMediaNode>
            </p:audio>
          </p:childTnLst>
        </p:cTn>
      </p:par>
    </p:tnLst>
    <p:bldLst>
      <p:bldP spid="3078" grpId="0" autoUpdateAnimBg="0"/>
      <p:bldP spid="3080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3657600" y="473075"/>
            <a:ext cx="1724025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m</a:t>
            </a:r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2895600" y="3140075"/>
            <a:ext cx="32639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mm</a:t>
            </a:r>
          </a:p>
        </p:txBody>
      </p:sp>
      <p:pic>
        <p:nvPicPr>
          <p:cNvPr id="5124" name="Picture 4" descr="pcs_popular_132">
            <a:hlinkClick r:id="" action="ppaction://noaction">
              <a:snd r:embed="rId1" name="7 m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1271588"/>
            <a:ext cx="838200" cy="785812"/>
          </a:xfrm>
          <a:prstGeom prst="rect">
            <a:avLst/>
          </a:prstGeom>
          <a:noFill/>
        </p:spPr>
      </p:pic>
      <p:pic>
        <p:nvPicPr>
          <p:cNvPr id="5125" name="Picture 5" descr="pcs_popular_132">
            <a:hlinkClick r:id="" action="ppaction://noaction">
              <a:snd r:embed="rId2" name="8 mm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3962400"/>
            <a:ext cx="838200" cy="785813"/>
          </a:xfrm>
          <a:prstGeom prst="rect">
            <a:avLst/>
          </a:prstGeom>
          <a:noFill/>
        </p:spPr>
      </p:pic>
      <p:pic>
        <p:nvPicPr>
          <p:cNvPr id="5128" name="Picture 8">
            <a:hlinkClick r:id="" action="ppaction://media"/>
          </p:cNvPr>
          <p:cNvPicPr>
            <a:picLocks noRot="1" noChangeAspect="1" noChangeArrowheads="1"/>
          </p:cNvPicPr>
          <p:nvPr>
            <a:wavAudioFile r:embed="rId1" name="7 m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609600" y="1447800"/>
            <a:ext cx="304800" cy="304800"/>
          </a:xfrm>
          <a:prstGeom prst="rect">
            <a:avLst/>
          </a:prstGeom>
          <a:noFill/>
        </p:spPr>
      </p:pic>
      <p:pic>
        <p:nvPicPr>
          <p:cNvPr id="5129" name="Picture 9">
            <a:hlinkClick r:id="" action="ppaction://media"/>
          </p:cNvPr>
          <p:cNvPicPr>
            <a:picLocks noRot="1" noChangeAspect="1" noChangeArrowheads="1"/>
          </p:cNvPicPr>
          <p:nvPr>
            <a:wavAudioFile r:embed="rId2" name="8 mm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609600" y="40386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687" fill="hold"/>
                                        <p:tgtEl>
                                          <p:spTgt spid="51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656" fill="hold"/>
                                        <p:tgtEl>
                                          <p:spTgt spid="51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28"/>
                </p:tgtEl>
              </p:cMediaNode>
            </p:audio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29"/>
                </p:tgtEl>
              </p:cMediaNode>
            </p:audio>
          </p:childTnLst>
        </p:cTn>
      </p:par>
    </p:tnLst>
    <p:bldLst>
      <p:bldP spid="5122" grpId="0" autoUpdateAnimBg="0"/>
      <p:bldP spid="5123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3733800" y="504825"/>
            <a:ext cx="1220788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n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3124200" y="3140075"/>
            <a:ext cx="2257425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nn</a:t>
            </a:r>
          </a:p>
        </p:txBody>
      </p:sp>
      <p:pic>
        <p:nvPicPr>
          <p:cNvPr id="7172" name="Picture 4" descr="pcs_popular_132">
            <a:hlinkClick r:id="" action="ppaction://noaction">
              <a:snd r:embed="rId1" name="9 n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1295400"/>
            <a:ext cx="838200" cy="785813"/>
          </a:xfrm>
          <a:prstGeom prst="rect">
            <a:avLst/>
          </a:prstGeom>
          <a:noFill/>
        </p:spPr>
      </p:pic>
      <p:pic>
        <p:nvPicPr>
          <p:cNvPr id="7173" name="Picture 5" descr="pcs_popular_132">
            <a:hlinkClick r:id="" action="ppaction://noaction">
              <a:snd r:embed="rId2" name="10 nn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3962400"/>
            <a:ext cx="838200" cy="785813"/>
          </a:xfrm>
          <a:prstGeom prst="rect">
            <a:avLst/>
          </a:prstGeom>
          <a:noFill/>
        </p:spPr>
      </p:pic>
      <p:pic>
        <p:nvPicPr>
          <p:cNvPr id="7176" name="Picture 8">
            <a:hlinkClick r:id="" action="ppaction://media"/>
          </p:cNvPr>
          <p:cNvPicPr>
            <a:picLocks noRot="1" noChangeAspect="1" noChangeArrowheads="1"/>
          </p:cNvPicPr>
          <p:nvPr>
            <a:wavAudioFile r:embed="rId1" name="9 n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609600" y="1676400"/>
            <a:ext cx="304800" cy="304800"/>
          </a:xfrm>
          <a:prstGeom prst="rect">
            <a:avLst/>
          </a:prstGeom>
          <a:noFill/>
        </p:spPr>
      </p:pic>
      <p:pic>
        <p:nvPicPr>
          <p:cNvPr id="7177" name="Picture 9">
            <a:hlinkClick r:id="" action="ppaction://media"/>
          </p:cNvPr>
          <p:cNvPicPr>
            <a:picLocks noRot="1" noChangeAspect="1" noChangeArrowheads="1"/>
          </p:cNvPicPr>
          <p:nvPr>
            <a:wavAudioFile r:embed="rId2" name="10 nn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685800" y="36576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743" fill="hold"/>
                                        <p:tgtEl>
                                          <p:spTgt spid="717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557" fill="hold"/>
                                        <p:tgtEl>
                                          <p:spTgt spid="717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176"/>
                </p:tgtEl>
              </p:cMediaNode>
            </p:audio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177"/>
                </p:tgtEl>
              </p:cMediaNode>
            </p:audio>
          </p:childTnLst>
        </p:cTn>
      </p:par>
    </p:tnLst>
    <p:bldLst>
      <p:bldP spid="7170" grpId="0" autoUpdateAnimBg="0"/>
      <p:bldP spid="7171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4038600" y="355600"/>
            <a:ext cx="1233488" cy="2713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7200"/>
              <a:t>r</a:t>
            </a: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3581400" y="3052763"/>
            <a:ext cx="2282825" cy="271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7200"/>
              <a:t>rr</a:t>
            </a:r>
          </a:p>
        </p:txBody>
      </p:sp>
      <p:pic>
        <p:nvPicPr>
          <p:cNvPr id="8196" name="Picture 4" descr="pcs_popular_132">
            <a:hlinkClick r:id="" action="ppaction://noaction">
              <a:snd r:embed="rId1" name="11 r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1295400"/>
            <a:ext cx="838200" cy="785813"/>
          </a:xfrm>
          <a:prstGeom prst="rect">
            <a:avLst/>
          </a:prstGeom>
          <a:noFill/>
        </p:spPr>
      </p:pic>
      <p:pic>
        <p:nvPicPr>
          <p:cNvPr id="8197" name="Picture 5" descr="pcs_popular_132">
            <a:hlinkClick r:id="" action="ppaction://noaction">
              <a:snd r:embed="rId2" name="12 rr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3962400"/>
            <a:ext cx="838200" cy="785813"/>
          </a:xfrm>
          <a:prstGeom prst="rect">
            <a:avLst/>
          </a:prstGeom>
          <a:noFill/>
        </p:spPr>
      </p:pic>
      <p:pic>
        <p:nvPicPr>
          <p:cNvPr id="8198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1" name="11 r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762000" y="1600200"/>
            <a:ext cx="304800" cy="304800"/>
          </a:xfrm>
          <a:prstGeom prst="rect">
            <a:avLst/>
          </a:prstGeom>
          <a:noFill/>
        </p:spPr>
      </p:pic>
      <p:pic>
        <p:nvPicPr>
          <p:cNvPr id="8199" name="Picture 7">
            <a:hlinkClick r:id="" action="ppaction://media"/>
          </p:cNvPr>
          <p:cNvPicPr>
            <a:picLocks noRot="1" noChangeAspect="1" noChangeArrowheads="1"/>
          </p:cNvPicPr>
          <p:nvPr>
            <a:wavAudioFile r:embed="rId2" name="12 rr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685800" y="41910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95" fill="hold"/>
                                        <p:tgtEl>
                                          <p:spTgt spid="819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687" fill="hold"/>
                                        <p:tgtEl>
                                          <p:spTgt spid="819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198"/>
                </p:tgtEl>
              </p:cMediaNode>
            </p:audio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199"/>
                </p:tgtEl>
              </p:cMediaNode>
            </p:audio>
          </p:childTnLst>
        </p:cTn>
      </p:par>
    </p:tnLst>
    <p:bldLst>
      <p:bldP spid="8194" grpId="0" autoUpdateAnimBg="0"/>
      <p:bldP spid="8195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3962400" y="76200"/>
            <a:ext cx="11430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GB" sz="15600"/>
              <a:t>s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3505200" y="2101850"/>
            <a:ext cx="22860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GB" sz="15600"/>
              <a:t>ss</a:t>
            </a: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3505200" y="4054475"/>
            <a:ext cx="22352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se</a:t>
            </a:r>
          </a:p>
        </p:txBody>
      </p:sp>
      <p:pic>
        <p:nvPicPr>
          <p:cNvPr id="15365" name="Picture 5" descr="pcs_popular_132">
            <a:hlinkClick r:id="" action="ppaction://noaction">
              <a:snd r:embed="rId1" name="13 s.wav"/>
            </a:hlinkClick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9000" y="914400"/>
            <a:ext cx="838200" cy="785813"/>
          </a:xfrm>
          <a:prstGeom prst="rect">
            <a:avLst/>
          </a:prstGeom>
          <a:noFill/>
        </p:spPr>
      </p:pic>
      <p:pic>
        <p:nvPicPr>
          <p:cNvPr id="15366" name="Picture 6" descr="pcs_popular_132">
            <a:hlinkClick r:id="" action="ppaction://noaction">
              <a:snd r:embed="rId2" name="14 ss.wav"/>
            </a:hlinkClick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9000" y="2971800"/>
            <a:ext cx="838200" cy="785813"/>
          </a:xfrm>
          <a:prstGeom prst="rect">
            <a:avLst/>
          </a:prstGeom>
          <a:noFill/>
        </p:spPr>
      </p:pic>
      <p:pic>
        <p:nvPicPr>
          <p:cNvPr id="15367" name="Picture 7" descr="pcs_popular_132">
            <a:hlinkClick r:id="" action="ppaction://noaction">
              <a:snd r:embed="rId3" name="15 se.wav"/>
            </a:hlinkClick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9000" y="4876800"/>
            <a:ext cx="838200" cy="785813"/>
          </a:xfrm>
          <a:prstGeom prst="rect">
            <a:avLst/>
          </a:prstGeom>
          <a:noFill/>
        </p:spPr>
      </p:pic>
      <p:pic>
        <p:nvPicPr>
          <p:cNvPr id="15368" name="Picture 8">
            <a:hlinkClick r:id="" action="ppaction://media"/>
          </p:cNvPr>
          <p:cNvPicPr>
            <a:picLocks noRot="1" noChangeAspect="1" noChangeArrowheads="1"/>
          </p:cNvPicPr>
          <p:nvPr>
            <a:wavAudioFile r:embed="rId1" name="13 s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609600" y="1371600"/>
            <a:ext cx="304800" cy="304800"/>
          </a:xfrm>
          <a:prstGeom prst="rect">
            <a:avLst/>
          </a:prstGeom>
          <a:noFill/>
        </p:spPr>
      </p:pic>
      <p:pic>
        <p:nvPicPr>
          <p:cNvPr id="15369" name="Picture 9">
            <a:hlinkClick r:id="" action="ppaction://media"/>
          </p:cNvPr>
          <p:cNvPicPr>
            <a:picLocks noRot="1" noChangeAspect="1" noChangeArrowheads="1"/>
          </p:cNvPicPr>
          <p:nvPr>
            <a:wavAudioFile r:embed="rId2" name="14 ss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914400" y="3124200"/>
            <a:ext cx="304800" cy="304800"/>
          </a:xfrm>
          <a:prstGeom prst="rect">
            <a:avLst/>
          </a:prstGeom>
          <a:noFill/>
        </p:spPr>
      </p:pic>
      <p:pic>
        <p:nvPicPr>
          <p:cNvPr id="15371" name="Picture 11">
            <a:hlinkClick r:id="" action="ppaction://media"/>
          </p:cNvPr>
          <p:cNvPicPr>
            <a:picLocks noRot="1" noChangeAspect="1" noChangeArrowheads="1"/>
          </p:cNvPicPr>
          <p:nvPr>
            <a:wavAudioFile r:embed="rId3" name="15 se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685800" y="50292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601" fill="hold"/>
                                        <p:tgtEl>
                                          <p:spTgt spid="1536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728" fill="hold"/>
                                        <p:tgtEl>
                                          <p:spTgt spid="1536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"/>
                            </p:stCondLst>
                            <p:childTnLst>
                              <p:par>
                                <p:cTn id="2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649" fill="hold"/>
                                        <p:tgtEl>
                                          <p:spTgt spid="1537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368"/>
                </p:tgtEl>
              </p:cMediaNode>
            </p:audio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369"/>
                </p:tgtEl>
              </p:cMediaNode>
            </p:audio>
            <p:audio>
              <p:cMediaNode>
                <p:cTn id="3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371"/>
                </p:tgtEl>
              </p:cMediaNode>
            </p:audio>
          </p:childTnLst>
        </p:cTn>
      </p:par>
    </p:tnLst>
    <p:bldLst>
      <p:bldP spid="15362" grpId="0" autoUpdateAnimBg="0"/>
      <p:bldP spid="15363" grpId="0" autoUpdateAnimBg="0"/>
      <p:bldP spid="15364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3733800" y="504825"/>
            <a:ext cx="1201738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c</a:t>
            </a: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3200400" y="3140075"/>
            <a:ext cx="2287588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ce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8153400" y="5562600"/>
            <a:ext cx="381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4000"/>
              <a:t>s</a:t>
            </a:r>
          </a:p>
        </p:txBody>
      </p:sp>
      <p:pic>
        <p:nvPicPr>
          <p:cNvPr id="12293" name="Picture 5" descr="pcs_popular_132">
            <a:hlinkClick r:id="" action="ppaction://noaction">
              <a:snd r:embed="rId1" name="16 c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1295400"/>
            <a:ext cx="838200" cy="785813"/>
          </a:xfrm>
          <a:prstGeom prst="rect">
            <a:avLst/>
          </a:prstGeom>
          <a:noFill/>
        </p:spPr>
      </p:pic>
      <p:pic>
        <p:nvPicPr>
          <p:cNvPr id="12294" name="Picture 6" descr="pcs_popular_132">
            <a:hlinkClick r:id="" action="ppaction://noaction">
              <a:snd r:embed="rId2" name="17 ce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3962400"/>
            <a:ext cx="838200" cy="785813"/>
          </a:xfrm>
          <a:prstGeom prst="rect">
            <a:avLst/>
          </a:prstGeom>
          <a:noFill/>
        </p:spPr>
      </p:pic>
      <p:pic>
        <p:nvPicPr>
          <p:cNvPr id="12295" name="Picture 7">
            <a:hlinkClick r:id="" action="ppaction://media"/>
          </p:cNvPr>
          <p:cNvPicPr>
            <a:picLocks noRot="1" noChangeAspect="1" noChangeArrowheads="1"/>
          </p:cNvPicPr>
          <p:nvPr>
            <a:wavAudioFile r:embed="rId1" name="16 c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762000" y="1524000"/>
            <a:ext cx="304800" cy="304800"/>
          </a:xfrm>
          <a:prstGeom prst="rect">
            <a:avLst/>
          </a:prstGeom>
          <a:noFill/>
        </p:spPr>
      </p:pic>
      <p:pic>
        <p:nvPicPr>
          <p:cNvPr id="12296" name="Picture 8">
            <a:hlinkClick r:id="" action="ppaction://media"/>
          </p:cNvPr>
          <p:cNvPicPr>
            <a:picLocks noRot="1" noChangeAspect="1" noChangeArrowheads="1"/>
          </p:cNvPicPr>
          <p:nvPr>
            <a:wavAudioFile r:embed="rId2" name="17 ce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838200" y="48006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668" fill="hold"/>
                                        <p:tgtEl>
                                          <p:spTgt spid="1229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733" fill="hold"/>
                                        <p:tgtEl>
                                          <p:spTgt spid="1229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295"/>
                </p:tgtEl>
              </p:cMediaNode>
            </p:audio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296"/>
                </p:tgtEl>
              </p:cMediaNode>
            </p:audio>
          </p:childTnLst>
        </p:cTn>
      </p:par>
    </p:tnLst>
    <p:bldLst>
      <p:bldP spid="12290" grpId="0" autoUpdateAnimBg="0"/>
      <p:bldP spid="12291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3657600" y="504825"/>
            <a:ext cx="1147763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v</a:t>
            </a: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3200400" y="3140075"/>
            <a:ext cx="2233613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ve</a:t>
            </a:r>
          </a:p>
        </p:txBody>
      </p:sp>
      <p:pic>
        <p:nvPicPr>
          <p:cNvPr id="14340" name="Picture 4" descr="pcs_popular_132">
            <a:hlinkClick r:id="" action="ppaction://noaction">
              <a:snd r:embed="rId1" name="18 v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1295400"/>
            <a:ext cx="838200" cy="785813"/>
          </a:xfrm>
          <a:prstGeom prst="rect">
            <a:avLst/>
          </a:prstGeom>
          <a:noFill/>
        </p:spPr>
      </p:pic>
      <p:pic>
        <p:nvPicPr>
          <p:cNvPr id="14341" name="Picture 5" descr="pcs_popular_132">
            <a:hlinkClick r:id="" action="ppaction://noaction">
              <a:snd r:embed="rId2" name="19 ve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3962400"/>
            <a:ext cx="838200" cy="785813"/>
          </a:xfrm>
          <a:prstGeom prst="rect">
            <a:avLst/>
          </a:prstGeom>
          <a:noFill/>
        </p:spPr>
      </p:pic>
      <p:pic>
        <p:nvPicPr>
          <p:cNvPr id="14342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1" name="18 v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762000" y="1752600"/>
            <a:ext cx="304800" cy="304800"/>
          </a:xfrm>
          <a:prstGeom prst="rect">
            <a:avLst/>
          </a:prstGeom>
          <a:noFill/>
        </p:spPr>
      </p:pic>
      <p:pic>
        <p:nvPicPr>
          <p:cNvPr id="14343" name="Picture 7">
            <a:hlinkClick r:id="" action="ppaction://media"/>
          </p:cNvPr>
          <p:cNvPicPr>
            <a:picLocks noRot="1" noChangeAspect="1" noChangeArrowheads="1"/>
          </p:cNvPicPr>
          <p:nvPr>
            <a:wavAudioFile r:embed="rId2" name="19 ve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838200" y="46482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705" fill="hold"/>
                                        <p:tgtEl>
                                          <p:spTgt spid="1434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707" fill="hold"/>
                                        <p:tgtEl>
                                          <p:spTgt spid="143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342"/>
                </p:tgtEl>
              </p:cMediaNode>
            </p:audio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343"/>
                </p:tgtEl>
              </p:cMediaNode>
            </p:audio>
          </p:childTnLst>
        </p:cTn>
      </p:par>
    </p:tnLst>
    <p:bldLst>
      <p:bldP spid="14338" grpId="0" autoUpdateAnimBg="0"/>
      <p:bldP spid="14339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4038600" y="504825"/>
            <a:ext cx="125095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z</a:t>
            </a: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3505200" y="3140075"/>
            <a:ext cx="231775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zz</a:t>
            </a:r>
          </a:p>
        </p:txBody>
      </p:sp>
      <p:pic>
        <p:nvPicPr>
          <p:cNvPr id="13316" name="Picture 4" descr="pcs_popular_132">
            <a:hlinkClick r:id="" action="ppaction://noaction">
              <a:snd r:embed="rId1" name="20 z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1295400"/>
            <a:ext cx="838200" cy="785813"/>
          </a:xfrm>
          <a:prstGeom prst="rect">
            <a:avLst/>
          </a:prstGeom>
          <a:noFill/>
        </p:spPr>
      </p:pic>
      <p:pic>
        <p:nvPicPr>
          <p:cNvPr id="13317" name="Picture 5" descr="pcs_popular_132">
            <a:hlinkClick r:id="" action="ppaction://noaction">
              <a:snd r:embed="rId2" name="21 zz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3962400"/>
            <a:ext cx="838200" cy="785813"/>
          </a:xfrm>
          <a:prstGeom prst="rect">
            <a:avLst/>
          </a:prstGeom>
          <a:noFill/>
        </p:spPr>
      </p:pic>
      <p:pic>
        <p:nvPicPr>
          <p:cNvPr id="13318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1" name="20 z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838200" y="1371600"/>
            <a:ext cx="304800" cy="304800"/>
          </a:xfrm>
          <a:prstGeom prst="rect">
            <a:avLst/>
          </a:prstGeom>
          <a:noFill/>
        </p:spPr>
      </p:pic>
      <p:pic>
        <p:nvPicPr>
          <p:cNvPr id="13319" name="Picture 7">
            <a:hlinkClick r:id="" action="ppaction://media"/>
          </p:cNvPr>
          <p:cNvPicPr>
            <a:picLocks noRot="1" noChangeAspect="1" noChangeArrowheads="1"/>
          </p:cNvPicPr>
          <p:nvPr>
            <a:wavAudioFile r:embed="rId2" name="21 zz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914400" y="37338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599" fill="hold"/>
                                        <p:tgtEl>
                                          <p:spTgt spid="133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700" fill="hold"/>
                                        <p:tgtEl>
                                          <p:spTgt spid="133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318"/>
                </p:tgtEl>
              </p:cMediaNode>
            </p:audio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319"/>
                </p:tgtEl>
              </p:cMediaNode>
            </p:audio>
          </p:childTnLst>
        </p:cTn>
      </p:par>
    </p:tnLst>
    <p:bldLst>
      <p:bldP spid="13314" grpId="0" autoUpdateAnimBg="0"/>
      <p:bldP spid="13315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3940175" y="190500"/>
            <a:ext cx="1927225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2900"/>
              <a:t>sh</a:t>
            </a: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4267200" y="2933700"/>
            <a:ext cx="1414463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2900"/>
              <a:t>ti</a:t>
            </a:r>
          </a:p>
        </p:txBody>
      </p:sp>
      <p:pic>
        <p:nvPicPr>
          <p:cNvPr id="21510" name="Picture 6" descr="pcs_popular_132">
            <a:hlinkClick r:id="" action="ppaction://noaction">
              <a:snd r:embed="rId1" name="22 sh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838200"/>
            <a:ext cx="838200" cy="785813"/>
          </a:xfrm>
          <a:prstGeom prst="rect">
            <a:avLst/>
          </a:prstGeom>
          <a:noFill/>
        </p:spPr>
      </p:pic>
      <p:pic>
        <p:nvPicPr>
          <p:cNvPr id="21512" name="Picture 8" descr="pcs_popular_132">
            <a:hlinkClick r:id="" action="ppaction://noaction">
              <a:snd r:embed="rId2" name="24 ti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3352800"/>
            <a:ext cx="838200" cy="785813"/>
          </a:xfrm>
          <a:prstGeom prst="rect">
            <a:avLst/>
          </a:prstGeom>
          <a:noFill/>
        </p:spPr>
      </p:pic>
      <p:pic>
        <p:nvPicPr>
          <p:cNvPr id="21514" name="Picture 10">
            <a:hlinkClick r:id="" action="ppaction://media"/>
          </p:cNvPr>
          <p:cNvPicPr>
            <a:picLocks noRot="1" noChangeAspect="1" noChangeArrowheads="1"/>
          </p:cNvPicPr>
          <p:nvPr>
            <a:wavAudioFile r:embed="rId1" name="22 sh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762000" y="914400"/>
            <a:ext cx="304800" cy="304800"/>
          </a:xfrm>
          <a:prstGeom prst="rect">
            <a:avLst/>
          </a:prstGeom>
          <a:noFill/>
        </p:spPr>
      </p:pic>
      <p:pic>
        <p:nvPicPr>
          <p:cNvPr id="21516" name="Picture 12">
            <a:hlinkClick r:id="" action="ppaction://media"/>
          </p:cNvPr>
          <p:cNvPicPr>
            <a:picLocks noRot="1" noChangeAspect="1" noChangeArrowheads="1"/>
          </p:cNvPicPr>
          <p:nvPr>
            <a:wavAudioFile r:embed="rId2" name="24 ti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685800" y="38862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95" fill="hold"/>
                                        <p:tgtEl>
                                          <p:spTgt spid="215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517" fill="hold"/>
                                        <p:tgtEl>
                                          <p:spTgt spid="215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514"/>
                </p:tgtEl>
              </p:cMediaNode>
            </p:audio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516"/>
                </p:tgtEl>
              </p:cMediaNode>
            </p:audio>
          </p:childTnLst>
        </p:cTn>
      </p:par>
    </p:tnLst>
    <p:bldLst>
      <p:bldP spid="21506" grpId="0" autoUpdateAnimBg="0"/>
      <p:bldP spid="21508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3581400" y="2257425"/>
            <a:ext cx="2262188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th</a:t>
            </a:r>
          </a:p>
        </p:txBody>
      </p:sp>
      <p:pic>
        <p:nvPicPr>
          <p:cNvPr id="17411" name="Picture 3" descr="pcs_popular_132">
            <a:hlinkClick r:id="" action="ppaction://noaction">
              <a:snd r:embed="rId1" name="26 th.wav"/>
            </a:hlinkClick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3048000"/>
            <a:ext cx="838200" cy="785813"/>
          </a:xfrm>
          <a:prstGeom prst="rect">
            <a:avLst/>
          </a:prstGeom>
          <a:noFill/>
        </p:spPr>
      </p:pic>
      <p:pic>
        <p:nvPicPr>
          <p:cNvPr id="17412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26 th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762000" y="32004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772" fill="hold"/>
                                        <p:tgtEl>
                                          <p:spTgt spid="174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412"/>
                </p:tgtEl>
              </p:cMediaNode>
            </p:audio>
          </p:childTnLst>
        </p:cTn>
      </p:par>
    </p:tnLst>
    <p:bldLst>
      <p:bldP spid="17410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3352800" y="425450"/>
            <a:ext cx="25908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GB" sz="15600"/>
              <a:t>ng</a:t>
            </a: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3352800" y="3092450"/>
            <a:ext cx="2276475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nk</a:t>
            </a:r>
          </a:p>
        </p:txBody>
      </p:sp>
      <p:pic>
        <p:nvPicPr>
          <p:cNvPr id="18436" name="Picture 4" descr="pcs_popular_132">
            <a:hlinkClick r:id="" action="ppaction://noaction">
              <a:snd r:embed="rId1" name="27 ng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1295400"/>
            <a:ext cx="838200" cy="785813"/>
          </a:xfrm>
          <a:prstGeom prst="rect">
            <a:avLst/>
          </a:prstGeom>
          <a:noFill/>
        </p:spPr>
      </p:pic>
      <p:pic>
        <p:nvPicPr>
          <p:cNvPr id="18437" name="Picture 5" descr="pcs_popular_132">
            <a:hlinkClick r:id="" action="ppaction://noaction">
              <a:snd r:embed="rId2" name="28 nk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3962400"/>
            <a:ext cx="838200" cy="785813"/>
          </a:xfrm>
          <a:prstGeom prst="rect">
            <a:avLst/>
          </a:prstGeom>
          <a:noFill/>
        </p:spPr>
      </p:pic>
      <p:pic>
        <p:nvPicPr>
          <p:cNvPr id="18438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1" name="27 ng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762000" y="1447800"/>
            <a:ext cx="304800" cy="304800"/>
          </a:xfrm>
          <a:prstGeom prst="rect">
            <a:avLst/>
          </a:prstGeom>
          <a:noFill/>
        </p:spPr>
      </p:pic>
      <p:pic>
        <p:nvPicPr>
          <p:cNvPr id="18439" name="Picture 7">
            <a:hlinkClick r:id="" action="ppaction://media"/>
          </p:cNvPr>
          <p:cNvPicPr>
            <a:picLocks noRot="1" noChangeAspect="1" noChangeArrowheads="1"/>
          </p:cNvPicPr>
          <p:nvPr>
            <a:wavAudioFile r:embed="rId2" name="28 nk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990600" y="38100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589" fill="hold"/>
                                        <p:tgtEl>
                                          <p:spTgt spid="184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471" fill="hold"/>
                                        <p:tgtEl>
                                          <p:spTgt spid="184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438"/>
                </p:tgtEl>
              </p:cMediaNode>
            </p:audio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439"/>
                </p:tgtEl>
              </p:cMediaNode>
            </p:audio>
          </p:childTnLst>
        </p:cTn>
      </p:par>
    </p:tnLst>
    <p:bldLst>
      <p:bldP spid="18434" grpId="0" autoUpdateAnimBg="0"/>
      <p:bldP spid="18435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3352800" y="425450"/>
            <a:ext cx="25908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GB" sz="15600"/>
              <a:t>b</a:t>
            </a: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3352800" y="3092450"/>
            <a:ext cx="23876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bb</a:t>
            </a:r>
          </a:p>
        </p:txBody>
      </p:sp>
      <p:pic>
        <p:nvPicPr>
          <p:cNvPr id="20484" name="Picture 4" descr="pcs_popular_132">
            <a:hlinkClick r:id="" action="ppaction://noaction">
              <a:snd r:embed="rId1" name="30 b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1295400"/>
            <a:ext cx="838200" cy="785813"/>
          </a:xfrm>
          <a:prstGeom prst="rect">
            <a:avLst/>
          </a:prstGeom>
          <a:noFill/>
        </p:spPr>
      </p:pic>
      <p:pic>
        <p:nvPicPr>
          <p:cNvPr id="20485" name="Picture 5" descr="pcs_popular_132">
            <a:hlinkClick r:id="" action="ppaction://noaction">
              <a:snd r:embed="rId2" name="31 bb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3938588"/>
            <a:ext cx="838200" cy="785812"/>
          </a:xfrm>
          <a:prstGeom prst="rect">
            <a:avLst/>
          </a:prstGeom>
          <a:noFill/>
        </p:spPr>
      </p:pic>
      <p:pic>
        <p:nvPicPr>
          <p:cNvPr id="20486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1" name="30 b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838200" y="1066800"/>
            <a:ext cx="304800" cy="304800"/>
          </a:xfrm>
          <a:prstGeom prst="rect">
            <a:avLst/>
          </a:prstGeom>
          <a:noFill/>
        </p:spPr>
      </p:pic>
      <p:pic>
        <p:nvPicPr>
          <p:cNvPr id="20487" name="Picture 7">
            <a:hlinkClick r:id="" action="ppaction://media"/>
          </p:cNvPr>
          <p:cNvPicPr>
            <a:picLocks noRot="1" noChangeAspect="1" noChangeArrowheads="1"/>
          </p:cNvPicPr>
          <p:nvPr>
            <a:wavAudioFile r:embed="rId2" name="31 bb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838200" y="38100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53" fill="hold"/>
                                        <p:tgtEl>
                                          <p:spTgt spid="2048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16" fill="hold"/>
                                        <p:tgtEl>
                                          <p:spTgt spid="2048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486"/>
                </p:tgtEl>
              </p:cMediaNode>
            </p:audio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487"/>
                </p:tgtEl>
              </p:cMediaNode>
            </p:audio>
          </p:childTnLst>
        </p:cTn>
      </p:par>
    </p:tnLst>
    <p:bldLst>
      <p:bldP spid="20482" grpId="0" autoUpdateAnimBg="0"/>
      <p:bldP spid="20483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4038600" y="228600"/>
            <a:ext cx="10033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2900"/>
              <a:t>c</a:t>
            </a: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4038600" y="1600200"/>
            <a:ext cx="10033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2900"/>
              <a:t>k</a:t>
            </a: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3657600" y="3124200"/>
            <a:ext cx="182245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2900"/>
              <a:t>ck</a:t>
            </a: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3581400" y="4572000"/>
            <a:ext cx="1914525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2900"/>
              <a:t>ch</a:t>
            </a:r>
          </a:p>
        </p:txBody>
      </p:sp>
      <p:pic>
        <p:nvPicPr>
          <p:cNvPr id="16390" name="Picture 6" descr="pcs_popular_132">
            <a:hlinkClick r:id="" action="ppaction://noaction">
              <a:snd r:embed="rId1" name="32 c.wav"/>
            </a:hlinkClick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9000" y="890588"/>
            <a:ext cx="838200" cy="785812"/>
          </a:xfrm>
          <a:prstGeom prst="rect">
            <a:avLst/>
          </a:prstGeom>
          <a:noFill/>
        </p:spPr>
      </p:pic>
      <p:pic>
        <p:nvPicPr>
          <p:cNvPr id="16391" name="Picture 7" descr="pcs_popular_132">
            <a:hlinkClick r:id="" action="ppaction://noaction">
              <a:snd r:embed="rId2" name="33 k.wav"/>
            </a:hlinkClick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9000" y="2286000"/>
            <a:ext cx="838200" cy="785813"/>
          </a:xfrm>
          <a:prstGeom prst="rect">
            <a:avLst/>
          </a:prstGeom>
          <a:noFill/>
        </p:spPr>
      </p:pic>
      <p:pic>
        <p:nvPicPr>
          <p:cNvPr id="16392" name="Picture 8" descr="pcs_popular_132">
            <a:hlinkClick r:id="" action="ppaction://noaction">
              <a:snd r:embed="rId3" name="34 ck.wav"/>
            </a:hlinkClick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9000" y="3786188"/>
            <a:ext cx="838200" cy="785812"/>
          </a:xfrm>
          <a:prstGeom prst="rect">
            <a:avLst/>
          </a:prstGeom>
          <a:noFill/>
        </p:spPr>
      </p:pic>
      <p:pic>
        <p:nvPicPr>
          <p:cNvPr id="16393" name="Picture 9" descr="pcs_popular_132">
            <a:hlinkClick r:id="" action="ppaction://noaction">
              <a:snd r:embed="rId4" name="35 ch.wav"/>
            </a:hlinkClick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9000" y="5157788"/>
            <a:ext cx="838200" cy="785812"/>
          </a:xfrm>
          <a:prstGeom prst="rect">
            <a:avLst/>
          </a:prstGeom>
          <a:noFill/>
        </p:spPr>
      </p:pic>
      <p:pic>
        <p:nvPicPr>
          <p:cNvPr id="16394" name="Picture 10">
            <a:hlinkClick r:id="" action="ppaction://media"/>
          </p:cNvPr>
          <p:cNvPicPr>
            <a:picLocks noRot="1" noChangeAspect="1" noChangeArrowheads="1"/>
          </p:cNvPicPr>
          <p:nvPr>
            <a:wavAudioFile r:embed="rId1" name="32 c.wav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609600" y="685800"/>
            <a:ext cx="304800" cy="304800"/>
          </a:xfrm>
          <a:prstGeom prst="rect">
            <a:avLst/>
          </a:prstGeom>
          <a:noFill/>
        </p:spPr>
      </p:pic>
      <p:pic>
        <p:nvPicPr>
          <p:cNvPr id="16395" name="Picture 11">
            <a:hlinkClick r:id="" action="ppaction://media"/>
          </p:cNvPr>
          <p:cNvPicPr>
            <a:picLocks noRot="1" noChangeAspect="1" noChangeArrowheads="1"/>
          </p:cNvPicPr>
          <p:nvPr>
            <a:wavAudioFile r:embed="rId2" name="33 k.wav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685800" y="1828800"/>
            <a:ext cx="304800" cy="304800"/>
          </a:xfrm>
          <a:prstGeom prst="rect">
            <a:avLst/>
          </a:prstGeom>
          <a:noFill/>
        </p:spPr>
      </p:pic>
      <p:pic>
        <p:nvPicPr>
          <p:cNvPr id="16396" name="Picture 12">
            <a:hlinkClick r:id="" action="ppaction://media"/>
          </p:cNvPr>
          <p:cNvPicPr>
            <a:picLocks noRot="1" noChangeAspect="1" noChangeArrowheads="1"/>
          </p:cNvPicPr>
          <p:nvPr>
            <a:wavAudioFile r:embed="rId3" name="34 ck.wav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685800" y="3657600"/>
            <a:ext cx="304800" cy="304800"/>
          </a:xfrm>
          <a:prstGeom prst="rect">
            <a:avLst/>
          </a:prstGeom>
          <a:noFill/>
        </p:spPr>
      </p:pic>
      <p:pic>
        <p:nvPicPr>
          <p:cNvPr id="16397" name="Picture 13">
            <a:hlinkClick r:id="" action="ppaction://media"/>
          </p:cNvPr>
          <p:cNvPicPr>
            <a:picLocks noRot="1" noChangeAspect="1" noChangeArrowheads="1"/>
          </p:cNvPicPr>
          <p:nvPr>
            <a:wavAudioFile r:embed="rId4" name="35 ch.wav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762000" y="51816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43" fill="hold"/>
                                        <p:tgtEl>
                                          <p:spTgt spid="1639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20" fill="hold"/>
                                        <p:tgtEl>
                                          <p:spTgt spid="1639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"/>
                            </p:stCondLst>
                            <p:childTnLst>
                              <p:par>
                                <p:cTn id="2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58" fill="hold"/>
                                        <p:tgtEl>
                                          <p:spTgt spid="1639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"/>
                            </p:stCondLst>
                            <p:childTnLst>
                              <p:par>
                                <p:cTn id="3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28" fill="hold"/>
                                        <p:tgtEl>
                                          <p:spTgt spid="1639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394"/>
                </p:tgtEl>
              </p:cMediaNode>
            </p:audio>
            <p:audio>
              <p:cMediaNode>
                <p:cTn id="4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395"/>
                </p:tgtEl>
              </p:cMediaNode>
            </p:audio>
            <p:audio>
              <p:cMediaNode>
                <p:cTn id="4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396"/>
                </p:tgtEl>
              </p:cMediaNode>
            </p:audio>
            <p:audio>
              <p:cMediaNode>
                <p:cTn id="4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397"/>
                </p:tgtEl>
              </p:cMediaNode>
            </p:audio>
          </p:childTnLst>
        </p:cTn>
      </p:par>
    </p:tnLst>
    <p:bldLst>
      <p:bldP spid="16386" grpId="0" autoUpdateAnimBg="0"/>
      <p:bldP spid="16387" grpId="0" autoUpdateAnimBg="0"/>
      <p:bldP spid="16388" grpId="0" autoUpdateAnimBg="0"/>
      <p:bldP spid="16389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4114800" y="457200"/>
            <a:ext cx="25908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GB" sz="15600"/>
              <a:t>d</a:t>
            </a: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3352800" y="3092450"/>
            <a:ext cx="23876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dd</a:t>
            </a:r>
          </a:p>
        </p:txBody>
      </p:sp>
      <p:pic>
        <p:nvPicPr>
          <p:cNvPr id="22532" name="Picture 4" descr="pcs_popular_132">
            <a:hlinkClick r:id="" action="ppaction://noaction">
              <a:snd r:embed="rId1" name="36 d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1295400"/>
            <a:ext cx="838200" cy="785813"/>
          </a:xfrm>
          <a:prstGeom prst="rect">
            <a:avLst/>
          </a:prstGeom>
          <a:noFill/>
        </p:spPr>
      </p:pic>
      <p:pic>
        <p:nvPicPr>
          <p:cNvPr id="22533" name="Picture 5" descr="pcs_popular_132">
            <a:hlinkClick r:id="" action="ppaction://noaction">
              <a:snd r:embed="rId2" name="37 dd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3938588"/>
            <a:ext cx="838200" cy="785812"/>
          </a:xfrm>
          <a:prstGeom prst="rect">
            <a:avLst/>
          </a:prstGeom>
          <a:noFill/>
        </p:spPr>
      </p:pic>
      <p:pic>
        <p:nvPicPr>
          <p:cNvPr id="22534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1" name="36 d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762000" y="1295400"/>
            <a:ext cx="304800" cy="304800"/>
          </a:xfrm>
          <a:prstGeom prst="rect">
            <a:avLst/>
          </a:prstGeom>
          <a:noFill/>
        </p:spPr>
      </p:pic>
      <p:pic>
        <p:nvPicPr>
          <p:cNvPr id="22535" name="Picture 7">
            <a:hlinkClick r:id="" action="ppaction://media"/>
          </p:cNvPr>
          <p:cNvPicPr>
            <a:picLocks noRot="1" noChangeAspect="1" noChangeArrowheads="1"/>
          </p:cNvPicPr>
          <p:nvPr>
            <a:wavAudioFile r:embed="rId2" name="37 dd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838200" y="43434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34" fill="hold"/>
                                        <p:tgtEl>
                                          <p:spTgt spid="225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47" fill="hold"/>
                                        <p:tgtEl>
                                          <p:spTgt spid="225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534"/>
                </p:tgtEl>
              </p:cMediaNode>
            </p:audio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535"/>
                </p:tgtEl>
              </p:cMediaNode>
            </p:audio>
          </p:childTnLst>
        </p:cTn>
      </p:par>
    </p:tnLst>
    <p:bldLst>
      <p:bldP spid="22530" grpId="0" autoUpdateAnimBg="0"/>
      <p:bldP spid="22531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4038600" y="425450"/>
            <a:ext cx="25908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GB" sz="15600"/>
              <a:t>g</a:t>
            </a: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3352800" y="3092450"/>
            <a:ext cx="23876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gg</a:t>
            </a:r>
          </a:p>
        </p:txBody>
      </p:sp>
      <p:pic>
        <p:nvPicPr>
          <p:cNvPr id="23556" name="Picture 4" descr="pcs_popular_132">
            <a:hlinkClick r:id="" action="ppaction://noaction">
              <a:snd r:embed="rId1" name="38 g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1295400"/>
            <a:ext cx="838200" cy="785813"/>
          </a:xfrm>
          <a:prstGeom prst="rect">
            <a:avLst/>
          </a:prstGeom>
          <a:noFill/>
        </p:spPr>
      </p:pic>
      <p:pic>
        <p:nvPicPr>
          <p:cNvPr id="23557" name="Picture 5" descr="pcs_popular_132">
            <a:hlinkClick r:id="" action="ppaction://noaction">
              <a:snd r:embed="rId2" name="39 gg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3938588"/>
            <a:ext cx="838200" cy="785812"/>
          </a:xfrm>
          <a:prstGeom prst="rect">
            <a:avLst/>
          </a:prstGeom>
          <a:noFill/>
        </p:spPr>
      </p:pic>
      <p:pic>
        <p:nvPicPr>
          <p:cNvPr id="23558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1" name="38 g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685800" y="1143000"/>
            <a:ext cx="304800" cy="304800"/>
          </a:xfrm>
          <a:prstGeom prst="rect">
            <a:avLst/>
          </a:prstGeom>
          <a:noFill/>
        </p:spPr>
      </p:pic>
      <p:pic>
        <p:nvPicPr>
          <p:cNvPr id="23559" name="Picture 7">
            <a:hlinkClick r:id="" action="ppaction://media"/>
          </p:cNvPr>
          <p:cNvPicPr>
            <a:picLocks noRot="1" noChangeAspect="1" noChangeArrowheads="1"/>
          </p:cNvPicPr>
          <p:nvPr>
            <a:wavAudioFile r:embed="rId2" name="39 gg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990600" y="44196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54" fill="hold"/>
                                        <p:tgtEl>
                                          <p:spTgt spid="235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47" fill="hold"/>
                                        <p:tgtEl>
                                          <p:spTgt spid="235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558"/>
                </p:tgtEl>
              </p:cMediaNode>
            </p:audio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559"/>
                </p:tgtEl>
              </p:cMediaNode>
            </p:audio>
          </p:childTnLst>
        </p:cTn>
      </p:par>
    </p:tnLst>
    <p:bldLst>
      <p:bldP spid="23554" grpId="0" autoUpdateAnimBg="0"/>
      <p:bldP spid="23555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3810000" y="2209800"/>
            <a:ext cx="1285875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h</a:t>
            </a:r>
          </a:p>
        </p:txBody>
      </p:sp>
      <p:pic>
        <p:nvPicPr>
          <p:cNvPr id="25603" name="Picture 3" descr="pcs_popular_132">
            <a:hlinkClick r:id="" action="ppaction://noaction">
              <a:snd r:embed="rId1" name="40 h.wav"/>
            </a:hlinkClick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3024188"/>
            <a:ext cx="838200" cy="785812"/>
          </a:xfrm>
          <a:prstGeom prst="rect">
            <a:avLst/>
          </a:prstGeom>
          <a:noFill/>
        </p:spPr>
      </p:pic>
      <p:pic>
        <p:nvPicPr>
          <p:cNvPr id="25604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40 h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762000" y="29718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77" fill="hold"/>
                                        <p:tgtEl>
                                          <p:spTgt spid="2560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604"/>
                </p:tgtEl>
              </p:cMediaNode>
            </p:audio>
          </p:childTnLst>
        </p:cTn>
      </p:par>
    </p:tnLst>
    <p:bldLst>
      <p:bldP spid="25602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4419600" y="44450"/>
            <a:ext cx="11430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GB" sz="15600"/>
              <a:t>j</a:t>
            </a:r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4038600" y="2101850"/>
            <a:ext cx="22860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GB" sz="15600"/>
              <a:t>g</a:t>
            </a:r>
          </a:p>
        </p:txBody>
      </p:sp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3505200" y="4006850"/>
            <a:ext cx="23876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ge</a:t>
            </a:r>
          </a:p>
        </p:txBody>
      </p:sp>
      <p:pic>
        <p:nvPicPr>
          <p:cNvPr id="26629" name="Picture 5" descr="pcs_popular_132">
            <a:hlinkClick r:id="" action="ppaction://noaction">
              <a:snd r:embed="rId1" name="41 j.wav"/>
            </a:hlinkClick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9000" y="914400"/>
            <a:ext cx="838200" cy="785813"/>
          </a:xfrm>
          <a:prstGeom prst="rect">
            <a:avLst/>
          </a:prstGeom>
          <a:noFill/>
        </p:spPr>
      </p:pic>
      <p:pic>
        <p:nvPicPr>
          <p:cNvPr id="26630" name="Picture 6" descr="pcs_popular_132">
            <a:hlinkClick r:id="" action="ppaction://noaction">
              <a:snd r:embed="rId2" name="42 g.wav"/>
            </a:hlinkClick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9000" y="2971800"/>
            <a:ext cx="838200" cy="785813"/>
          </a:xfrm>
          <a:prstGeom prst="rect">
            <a:avLst/>
          </a:prstGeom>
          <a:noFill/>
        </p:spPr>
      </p:pic>
      <p:pic>
        <p:nvPicPr>
          <p:cNvPr id="26631" name="Picture 7" descr="pcs_popular_132">
            <a:hlinkClick r:id="" action="ppaction://noaction">
              <a:snd r:embed="rId3" name="43 ge.wav"/>
            </a:hlinkClick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9000" y="4876800"/>
            <a:ext cx="838200" cy="785813"/>
          </a:xfrm>
          <a:prstGeom prst="rect">
            <a:avLst/>
          </a:prstGeom>
          <a:noFill/>
        </p:spPr>
      </p:pic>
      <p:pic>
        <p:nvPicPr>
          <p:cNvPr id="26632" name="Picture 8">
            <a:hlinkClick r:id="" action="ppaction://media"/>
          </p:cNvPr>
          <p:cNvPicPr>
            <a:picLocks noRot="1" noChangeAspect="1" noChangeArrowheads="1"/>
          </p:cNvPicPr>
          <p:nvPr>
            <a:wavAudioFile r:embed="rId1" name="41 j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838200" y="381000"/>
            <a:ext cx="304800" cy="304800"/>
          </a:xfrm>
          <a:prstGeom prst="rect">
            <a:avLst/>
          </a:prstGeom>
          <a:noFill/>
        </p:spPr>
      </p:pic>
      <p:pic>
        <p:nvPicPr>
          <p:cNvPr id="26633" name="Picture 9">
            <a:hlinkClick r:id="" action="ppaction://media"/>
          </p:cNvPr>
          <p:cNvPicPr>
            <a:picLocks noRot="1" noChangeAspect="1" noChangeArrowheads="1"/>
          </p:cNvPicPr>
          <p:nvPr>
            <a:wavAudioFile r:embed="rId2" name="42 g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066800" y="3200400"/>
            <a:ext cx="304800" cy="304800"/>
          </a:xfrm>
          <a:prstGeom prst="rect">
            <a:avLst/>
          </a:prstGeom>
          <a:noFill/>
        </p:spPr>
      </p:pic>
      <p:pic>
        <p:nvPicPr>
          <p:cNvPr id="26635" name="Picture 11">
            <a:hlinkClick r:id="" action="ppaction://media"/>
          </p:cNvPr>
          <p:cNvPicPr>
            <a:picLocks noRot="1" noChangeAspect="1" noChangeArrowheads="1"/>
          </p:cNvPicPr>
          <p:nvPr>
            <a:wavAudioFile r:embed="rId3" name="43 ge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143000" y="56388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41" fill="hold"/>
                                        <p:tgtEl>
                                          <p:spTgt spid="266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28" fill="hold"/>
                                        <p:tgtEl>
                                          <p:spTgt spid="266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"/>
                            </p:stCondLst>
                            <p:childTnLst>
                              <p:par>
                                <p:cTn id="2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10" fill="hold"/>
                                        <p:tgtEl>
                                          <p:spTgt spid="266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632"/>
                </p:tgtEl>
              </p:cMediaNode>
            </p:audio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633"/>
                </p:tgtEl>
              </p:cMediaNode>
            </p:audio>
            <p:audio>
              <p:cMediaNode>
                <p:cTn id="3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635"/>
                </p:tgtEl>
              </p:cMediaNode>
            </p:audio>
          </p:childTnLst>
        </p:cTn>
      </p:par>
    </p:tnLst>
    <p:bldLst>
      <p:bldP spid="26626" grpId="0" autoUpdateAnimBg="0"/>
      <p:bldP spid="26627" grpId="0" autoUpdateAnimBg="0"/>
      <p:bldP spid="26628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4038600" y="457200"/>
            <a:ext cx="25908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GB" sz="15600"/>
              <a:t>p</a:t>
            </a:r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3352800" y="3092450"/>
            <a:ext cx="23876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pp</a:t>
            </a:r>
          </a:p>
        </p:txBody>
      </p:sp>
      <p:pic>
        <p:nvPicPr>
          <p:cNvPr id="27652" name="Picture 4" descr="pcs_popular_132">
            <a:hlinkClick r:id="" action="ppaction://noaction">
              <a:snd r:embed="rId1" name="44 p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1295400"/>
            <a:ext cx="838200" cy="785813"/>
          </a:xfrm>
          <a:prstGeom prst="rect">
            <a:avLst/>
          </a:prstGeom>
          <a:noFill/>
        </p:spPr>
      </p:pic>
      <p:pic>
        <p:nvPicPr>
          <p:cNvPr id="27653" name="Picture 5" descr="pcs_popular_132">
            <a:hlinkClick r:id="" action="ppaction://noaction">
              <a:snd r:embed="rId2" name="45 pp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3962400"/>
            <a:ext cx="838200" cy="785813"/>
          </a:xfrm>
          <a:prstGeom prst="rect">
            <a:avLst/>
          </a:prstGeom>
          <a:noFill/>
        </p:spPr>
      </p:pic>
      <p:pic>
        <p:nvPicPr>
          <p:cNvPr id="27654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1" name="44 p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914400" y="1600200"/>
            <a:ext cx="304800" cy="304800"/>
          </a:xfrm>
          <a:prstGeom prst="rect">
            <a:avLst/>
          </a:prstGeom>
          <a:noFill/>
        </p:spPr>
      </p:pic>
      <p:pic>
        <p:nvPicPr>
          <p:cNvPr id="27655" name="Picture 7">
            <a:hlinkClick r:id="" action="ppaction://media"/>
          </p:cNvPr>
          <p:cNvPicPr>
            <a:picLocks noRot="1" noChangeAspect="1" noChangeArrowheads="1"/>
          </p:cNvPicPr>
          <p:nvPr>
            <a:wavAudioFile r:embed="rId2" name="45 pp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219200" y="48768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46" fill="hold"/>
                                        <p:tgtEl>
                                          <p:spTgt spid="276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12" fill="hold"/>
                                        <p:tgtEl>
                                          <p:spTgt spid="276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654"/>
                </p:tgtEl>
              </p:cMediaNode>
            </p:audio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655"/>
                </p:tgtEl>
              </p:cMediaNode>
            </p:audio>
          </p:childTnLst>
        </p:cTn>
      </p:par>
    </p:tnLst>
    <p:bldLst>
      <p:bldP spid="27650" grpId="0" autoUpdateAnimBg="0"/>
      <p:bldP spid="27651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3581400" y="2178050"/>
            <a:ext cx="23876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qu</a:t>
            </a:r>
          </a:p>
        </p:txBody>
      </p:sp>
      <p:pic>
        <p:nvPicPr>
          <p:cNvPr id="28675" name="Picture 3" descr="pcs_popular_132">
            <a:hlinkClick r:id="" action="ppaction://noaction">
              <a:snd r:embed="rId1" name="46 qu.wav"/>
            </a:hlinkClick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3048000"/>
            <a:ext cx="838200" cy="785813"/>
          </a:xfrm>
          <a:prstGeom prst="rect">
            <a:avLst/>
          </a:prstGeom>
          <a:noFill/>
        </p:spPr>
      </p:pic>
      <p:pic>
        <p:nvPicPr>
          <p:cNvPr id="28676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46 qu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914400" y="32004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84" fill="hold"/>
                                        <p:tgtEl>
                                          <p:spTgt spid="2867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676"/>
                </p:tgtEl>
              </p:cMediaNode>
            </p:audio>
          </p:childTnLst>
        </p:cTn>
      </p:par>
    </p:tnLst>
    <p:bldLst>
      <p:bldP spid="28674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4038600" y="457200"/>
            <a:ext cx="25908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GB" sz="15600"/>
              <a:t>t</a:t>
            </a:r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3886200" y="3092450"/>
            <a:ext cx="1285875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tt</a:t>
            </a:r>
          </a:p>
        </p:txBody>
      </p:sp>
      <p:pic>
        <p:nvPicPr>
          <p:cNvPr id="29700" name="Picture 4" descr="pcs_popular_132">
            <a:hlinkClick r:id="" action="ppaction://noaction">
              <a:snd r:embed="rId1" name="47 t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1295400"/>
            <a:ext cx="838200" cy="785813"/>
          </a:xfrm>
          <a:prstGeom prst="rect">
            <a:avLst/>
          </a:prstGeom>
          <a:noFill/>
        </p:spPr>
      </p:pic>
      <p:pic>
        <p:nvPicPr>
          <p:cNvPr id="29701" name="Picture 5" descr="pcs_popular_132">
            <a:hlinkClick r:id="" action="ppaction://noaction">
              <a:snd r:embed="rId2" name="48 tt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3938588"/>
            <a:ext cx="838200" cy="785812"/>
          </a:xfrm>
          <a:prstGeom prst="rect">
            <a:avLst/>
          </a:prstGeom>
          <a:noFill/>
        </p:spPr>
      </p:pic>
      <p:pic>
        <p:nvPicPr>
          <p:cNvPr id="29702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1" name="47 t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838200" y="1752600"/>
            <a:ext cx="304800" cy="304800"/>
          </a:xfrm>
          <a:prstGeom prst="rect">
            <a:avLst/>
          </a:prstGeom>
          <a:noFill/>
        </p:spPr>
      </p:pic>
      <p:pic>
        <p:nvPicPr>
          <p:cNvPr id="29703" name="Picture 7">
            <a:hlinkClick r:id="" action="ppaction://media"/>
          </p:cNvPr>
          <p:cNvPicPr>
            <a:picLocks noRot="1" noChangeAspect="1" noChangeArrowheads="1"/>
          </p:cNvPicPr>
          <p:nvPr>
            <a:wavAudioFile r:embed="rId2" name="48 tt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990600" y="39624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12" fill="hold"/>
                                        <p:tgtEl>
                                          <p:spTgt spid="2970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15" fill="hold"/>
                                        <p:tgtEl>
                                          <p:spTgt spid="2970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702"/>
                </p:tgtEl>
              </p:cMediaNode>
            </p:audio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703"/>
                </p:tgtEl>
              </p:cMediaNode>
            </p:audio>
          </p:childTnLst>
        </p:cTn>
      </p:par>
    </p:tnLst>
    <p:bldLst>
      <p:bldP spid="29698" grpId="0" autoUpdateAnimBg="0"/>
      <p:bldP spid="29699" grpId="0" build="p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3657600" y="457200"/>
            <a:ext cx="25908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GB" sz="15600"/>
              <a:t>w</a:t>
            </a:r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3200400" y="3092450"/>
            <a:ext cx="2716213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wh</a:t>
            </a:r>
          </a:p>
        </p:txBody>
      </p:sp>
      <p:pic>
        <p:nvPicPr>
          <p:cNvPr id="30724" name="Picture 4" descr="pcs_popular_132">
            <a:hlinkClick r:id="" action="ppaction://noaction">
              <a:snd r:embed="rId1" name="49 w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1295400"/>
            <a:ext cx="838200" cy="785813"/>
          </a:xfrm>
          <a:prstGeom prst="rect">
            <a:avLst/>
          </a:prstGeom>
          <a:noFill/>
        </p:spPr>
      </p:pic>
      <p:pic>
        <p:nvPicPr>
          <p:cNvPr id="30725" name="Picture 5" descr="pcs_popular_132">
            <a:hlinkClick r:id="" action="ppaction://noaction">
              <a:snd r:embed="rId2" name="50 wh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3938588"/>
            <a:ext cx="838200" cy="785812"/>
          </a:xfrm>
          <a:prstGeom prst="rect">
            <a:avLst/>
          </a:prstGeom>
          <a:noFill/>
        </p:spPr>
      </p:pic>
      <p:pic>
        <p:nvPicPr>
          <p:cNvPr id="30726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1" name="49 w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838200" y="1676400"/>
            <a:ext cx="304800" cy="304800"/>
          </a:xfrm>
          <a:prstGeom prst="rect">
            <a:avLst/>
          </a:prstGeom>
          <a:noFill/>
        </p:spPr>
      </p:pic>
      <p:pic>
        <p:nvPicPr>
          <p:cNvPr id="30727" name="Picture 7">
            <a:hlinkClick r:id="" action="ppaction://media"/>
          </p:cNvPr>
          <p:cNvPicPr>
            <a:picLocks noRot="1" noChangeAspect="1" noChangeArrowheads="1"/>
          </p:cNvPicPr>
          <p:nvPr>
            <a:wavAudioFile r:embed="rId2" name="50 wh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914400" y="41148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66" fill="hold"/>
                                        <p:tgtEl>
                                          <p:spTgt spid="307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596" fill="hold"/>
                                        <p:tgtEl>
                                          <p:spTgt spid="307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726"/>
                </p:tgtEl>
              </p:cMediaNode>
            </p:audio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727"/>
                </p:tgtEl>
              </p:cMediaNode>
            </p:audio>
          </p:childTnLst>
        </p:cTn>
      </p:par>
    </p:tnLst>
    <p:bldLst>
      <p:bldP spid="30722" grpId="0" autoUpdateAnimBg="0"/>
      <p:bldP spid="30723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3886200" y="2209800"/>
            <a:ext cx="117475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x</a:t>
            </a:r>
          </a:p>
        </p:txBody>
      </p:sp>
      <p:pic>
        <p:nvPicPr>
          <p:cNvPr id="32771" name="Picture 3" descr="pcs_popular_132">
            <a:hlinkClick r:id="" action="ppaction://noaction">
              <a:snd r:embed="rId1" name="51 x.wav"/>
            </a:hlinkClick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3048000"/>
            <a:ext cx="838200" cy="785813"/>
          </a:xfrm>
          <a:prstGeom prst="rect">
            <a:avLst/>
          </a:prstGeom>
          <a:noFill/>
        </p:spPr>
      </p:pic>
      <p:pic>
        <p:nvPicPr>
          <p:cNvPr id="32772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51 x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762000" y="32004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29" fill="hold"/>
                                        <p:tgtEl>
                                          <p:spTgt spid="3277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772"/>
                </p:tgtEl>
              </p:cMediaNode>
            </p:audio>
          </p:childTnLst>
        </p:cTn>
      </p:par>
    </p:tnLst>
    <p:bldLst>
      <p:bldP spid="32770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3810000" y="2178050"/>
            <a:ext cx="117475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y</a:t>
            </a:r>
          </a:p>
        </p:txBody>
      </p:sp>
      <p:pic>
        <p:nvPicPr>
          <p:cNvPr id="31747" name="Picture 3" descr="pcs_popular_132">
            <a:hlinkClick r:id="" action="ppaction://noaction">
              <a:snd r:embed="rId1" name="52 y.wav"/>
            </a:hlinkClick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3048000"/>
            <a:ext cx="838200" cy="785813"/>
          </a:xfrm>
          <a:prstGeom prst="rect">
            <a:avLst/>
          </a:prstGeom>
          <a:noFill/>
        </p:spPr>
      </p:pic>
      <p:pic>
        <p:nvPicPr>
          <p:cNvPr id="31748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52 y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762000" y="33528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97" fill="hold"/>
                                        <p:tgtEl>
                                          <p:spTgt spid="317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748"/>
                </p:tgtEl>
              </p:cMediaNode>
            </p:audio>
          </p:childTnLst>
        </p:cTn>
      </p:par>
    </p:tnLst>
    <p:bldLst>
      <p:bldP spid="31746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3352800" y="425450"/>
            <a:ext cx="25908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GB" sz="15600"/>
              <a:t>ch</a:t>
            </a:r>
          </a:p>
        </p:txBody>
      </p:sp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3200400" y="3124200"/>
            <a:ext cx="2827338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tch</a:t>
            </a:r>
          </a:p>
        </p:txBody>
      </p:sp>
      <p:pic>
        <p:nvPicPr>
          <p:cNvPr id="33796" name="Picture 4" descr="pcs_popular_132">
            <a:hlinkClick r:id="" action="ppaction://noaction">
              <a:snd r:embed="rId1" name="53 ch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1271588"/>
            <a:ext cx="838200" cy="785812"/>
          </a:xfrm>
          <a:prstGeom prst="rect">
            <a:avLst/>
          </a:prstGeom>
          <a:noFill/>
        </p:spPr>
      </p:pic>
      <p:pic>
        <p:nvPicPr>
          <p:cNvPr id="33797" name="Picture 5" descr="pcs_popular_132">
            <a:hlinkClick r:id="" action="ppaction://noaction">
              <a:snd r:embed="rId2" name="54 tch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3938588"/>
            <a:ext cx="838200" cy="785812"/>
          </a:xfrm>
          <a:prstGeom prst="rect">
            <a:avLst/>
          </a:prstGeom>
          <a:noFill/>
        </p:spPr>
      </p:pic>
      <p:pic>
        <p:nvPicPr>
          <p:cNvPr id="33798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1" name="53 ch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914400" y="1371600"/>
            <a:ext cx="304800" cy="304800"/>
          </a:xfrm>
          <a:prstGeom prst="rect">
            <a:avLst/>
          </a:prstGeom>
          <a:noFill/>
        </p:spPr>
      </p:pic>
      <p:pic>
        <p:nvPicPr>
          <p:cNvPr id="33800" name="Picture 8">
            <a:hlinkClick r:id="" action="ppaction://media"/>
          </p:cNvPr>
          <p:cNvPicPr>
            <a:picLocks noRot="1" noChangeAspect="1" noChangeArrowheads="1"/>
          </p:cNvPicPr>
          <p:nvPr>
            <a:wavAudioFile r:embed="rId2" name="54 tch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990600" y="41910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57" fill="hold"/>
                                        <p:tgtEl>
                                          <p:spTgt spid="3379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20" fill="hold"/>
                                        <p:tgtEl>
                                          <p:spTgt spid="3380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798"/>
                </p:tgtEl>
              </p:cMediaNode>
            </p:audio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800"/>
                </p:tgtEl>
              </p:cMediaNode>
            </p:audio>
          </p:childTnLst>
        </p:cTn>
      </p:par>
    </p:tnLst>
    <p:bldLst>
      <p:bldP spid="33794" grpId="0" autoUpdateAnimBg="0"/>
      <p:bldP spid="33795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 Box 2"/>
          <p:cNvSpPr txBox="1">
            <a:spLocks noChangeArrowheads="1"/>
          </p:cNvSpPr>
          <p:nvPr/>
        </p:nvSpPr>
        <p:spPr bwMode="auto">
          <a:xfrm>
            <a:off x="1981200" y="1752600"/>
            <a:ext cx="5267325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1" hangingPunct="1"/>
            <a:r>
              <a:rPr lang="en-GB" sz="8000"/>
              <a:t>Vowel</a:t>
            </a:r>
          </a:p>
          <a:p>
            <a:pPr algn="ctr" eaLnBrk="1" hangingPunct="1"/>
            <a:r>
              <a:rPr lang="en-GB" sz="8000"/>
              <a:t>graphemes</a:t>
            </a:r>
          </a:p>
        </p:txBody>
      </p:sp>
      <p:sp>
        <p:nvSpPr>
          <p:cNvPr id="62467" name="Rectangle 3"/>
          <p:cNvSpPr>
            <a:spLocks noChangeArrowheads="1"/>
          </p:cNvSpPr>
          <p:nvPr/>
        </p:nvSpPr>
        <p:spPr bwMode="auto">
          <a:xfrm>
            <a:off x="381000" y="457200"/>
            <a:ext cx="8305800" cy="6019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>
    <p:cut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3810000" y="2209800"/>
            <a:ext cx="1285875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a</a:t>
            </a:r>
          </a:p>
        </p:txBody>
      </p:sp>
      <p:pic>
        <p:nvPicPr>
          <p:cNvPr id="34819" name="Picture 3" descr="pcs_popular_132">
            <a:hlinkClick r:id="" action="ppaction://noaction">
              <a:snd r:embed="rId1" name="56 a.wav"/>
            </a:hlinkClick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3048000"/>
            <a:ext cx="838200" cy="785813"/>
          </a:xfrm>
          <a:prstGeom prst="rect">
            <a:avLst/>
          </a:prstGeom>
          <a:noFill/>
        </p:spPr>
      </p:pic>
      <p:pic>
        <p:nvPicPr>
          <p:cNvPr id="34820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56 a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838200" y="32766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13" fill="hold"/>
                                        <p:tgtEl>
                                          <p:spTgt spid="348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820"/>
                </p:tgtEl>
              </p:cMediaNode>
            </p:audio>
          </p:childTnLst>
        </p:cTn>
      </p:par>
    </p:tnLst>
    <p:bldLst>
      <p:bldP spid="34818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3733800" y="457200"/>
            <a:ext cx="25908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GB" sz="15600"/>
              <a:t>e</a:t>
            </a:r>
          </a:p>
        </p:txBody>
      </p:sp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3200400" y="3092450"/>
            <a:ext cx="23876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ea</a:t>
            </a:r>
          </a:p>
        </p:txBody>
      </p:sp>
      <p:pic>
        <p:nvPicPr>
          <p:cNvPr id="36868" name="Picture 4" descr="pcs_popular_132">
            <a:hlinkClick r:id="" action="ppaction://noaction">
              <a:snd r:embed="rId1" name="57 e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1295400"/>
            <a:ext cx="838200" cy="785813"/>
          </a:xfrm>
          <a:prstGeom prst="rect">
            <a:avLst/>
          </a:prstGeom>
          <a:noFill/>
        </p:spPr>
      </p:pic>
      <p:pic>
        <p:nvPicPr>
          <p:cNvPr id="36869" name="Picture 5" descr="pcs_popular_132">
            <a:hlinkClick r:id="" action="ppaction://noaction">
              <a:snd r:embed="rId2" name="58 ea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3938588"/>
            <a:ext cx="838200" cy="785812"/>
          </a:xfrm>
          <a:prstGeom prst="rect">
            <a:avLst/>
          </a:prstGeom>
          <a:noFill/>
        </p:spPr>
      </p:pic>
      <p:pic>
        <p:nvPicPr>
          <p:cNvPr id="36870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1" name="57 e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990600" y="1676400"/>
            <a:ext cx="304800" cy="304800"/>
          </a:xfrm>
          <a:prstGeom prst="rect">
            <a:avLst/>
          </a:prstGeom>
          <a:noFill/>
        </p:spPr>
      </p:pic>
      <p:pic>
        <p:nvPicPr>
          <p:cNvPr id="36871" name="Picture 7">
            <a:hlinkClick r:id="" action="ppaction://media"/>
          </p:cNvPr>
          <p:cNvPicPr>
            <a:picLocks noRot="1" noChangeAspect="1" noChangeArrowheads="1"/>
          </p:cNvPicPr>
          <p:nvPr>
            <a:wavAudioFile r:embed="rId2" name="58 ea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066800" y="44958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56" fill="hold"/>
                                        <p:tgtEl>
                                          <p:spTgt spid="3687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74" fill="hold"/>
                                        <p:tgtEl>
                                          <p:spTgt spid="3687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870"/>
                </p:tgtEl>
              </p:cMediaNode>
            </p:audio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871"/>
                </p:tgtEl>
              </p:cMediaNode>
            </p:audio>
          </p:childTnLst>
        </p:cTn>
      </p:par>
    </p:tnLst>
    <p:bldLst>
      <p:bldP spid="36866" grpId="0" autoUpdateAnimBg="0"/>
      <p:bldP spid="36867" grpId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2"/>
          <p:cNvSpPr txBox="1">
            <a:spLocks noChangeArrowheads="1"/>
          </p:cNvSpPr>
          <p:nvPr/>
        </p:nvSpPr>
        <p:spPr bwMode="auto">
          <a:xfrm>
            <a:off x="4252913" y="2209800"/>
            <a:ext cx="623887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i</a:t>
            </a:r>
          </a:p>
        </p:txBody>
      </p:sp>
      <p:pic>
        <p:nvPicPr>
          <p:cNvPr id="37891" name="Picture 3" descr="pcs_popular_132">
            <a:hlinkClick r:id="" action="ppaction://noaction">
              <a:snd r:embed="rId1" name="59 i.wav"/>
            </a:hlinkClick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3024188"/>
            <a:ext cx="838200" cy="785812"/>
          </a:xfrm>
          <a:prstGeom prst="rect">
            <a:avLst/>
          </a:prstGeom>
          <a:noFill/>
        </p:spPr>
      </p:pic>
      <p:pic>
        <p:nvPicPr>
          <p:cNvPr id="37892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59 i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85800" y="30480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47" fill="hold"/>
                                        <p:tgtEl>
                                          <p:spTgt spid="3789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892"/>
                </p:tgtEl>
              </p:cMediaNode>
            </p:audio>
          </p:childTnLst>
        </p:cTn>
      </p:par>
    </p:tnLst>
    <p:bldLst>
      <p:bldP spid="37890" grpId="0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3886200" y="2209800"/>
            <a:ext cx="13716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GB" sz="15600"/>
              <a:t>o</a:t>
            </a:r>
          </a:p>
        </p:txBody>
      </p:sp>
      <p:pic>
        <p:nvPicPr>
          <p:cNvPr id="38915" name="Picture 3" descr="pcs_popular_132">
            <a:hlinkClick r:id="" action="ppaction://noaction">
              <a:snd r:embed="rId1" name="60 o.wav"/>
            </a:hlinkClick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3024188"/>
            <a:ext cx="838200" cy="785812"/>
          </a:xfrm>
          <a:prstGeom prst="rect">
            <a:avLst/>
          </a:prstGeom>
          <a:noFill/>
        </p:spPr>
      </p:pic>
      <p:pic>
        <p:nvPicPr>
          <p:cNvPr id="38916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60 o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838200" y="32004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65" fill="hold"/>
                                        <p:tgtEl>
                                          <p:spTgt spid="389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916"/>
                </p:tgtEl>
              </p:cMediaNode>
            </p:audio>
          </p:childTnLst>
        </p:cTn>
      </p:par>
    </p:tnLst>
    <p:bldLst>
      <p:bldP spid="38914" grpId="0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3810000" y="2209800"/>
            <a:ext cx="1285875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u</a:t>
            </a:r>
          </a:p>
        </p:txBody>
      </p:sp>
      <p:pic>
        <p:nvPicPr>
          <p:cNvPr id="39939" name="Picture 3" descr="pcs_popular_132">
            <a:hlinkClick r:id="" action="ppaction://noaction">
              <a:snd r:embed="rId1" name="61 u.wav"/>
            </a:hlinkClick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3024188"/>
            <a:ext cx="838200" cy="785812"/>
          </a:xfrm>
          <a:prstGeom prst="rect">
            <a:avLst/>
          </a:prstGeom>
          <a:noFill/>
        </p:spPr>
      </p:pic>
      <p:pic>
        <p:nvPicPr>
          <p:cNvPr id="39940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61 u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914400" y="31242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78" fill="hold"/>
                                        <p:tgtEl>
                                          <p:spTgt spid="399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940"/>
                </p:tgtEl>
              </p:cMediaNode>
            </p:audio>
          </p:childTnLst>
        </p:cTn>
      </p:par>
    </p:tnLst>
    <p:bldLst>
      <p:bldP spid="39938" grpId="0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3505200" y="76200"/>
            <a:ext cx="28194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GB" sz="15600"/>
              <a:t>ay</a:t>
            </a:r>
          </a:p>
        </p:txBody>
      </p:sp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3505200" y="2101850"/>
            <a:ext cx="46482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GB" sz="15600"/>
              <a:t>a-e</a:t>
            </a:r>
          </a:p>
        </p:txBody>
      </p:sp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3505200" y="4006850"/>
            <a:ext cx="1725613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ai</a:t>
            </a:r>
          </a:p>
        </p:txBody>
      </p:sp>
      <p:pic>
        <p:nvPicPr>
          <p:cNvPr id="40965" name="Picture 5" descr="pcs_popular_132">
            <a:hlinkClick r:id="" action="ppaction://noaction">
              <a:snd r:embed="rId3" name="62 ay.wav"/>
            </a:hlinkClick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9000" y="914400"/>
            <a:ext cx="838200" cy="785813"/>
          </a:xfrm>
          <a:prstGeom prst="rect">
            <a:avLst/>
          </a:prstGeom>
          <a:noFill/>
        </p:spPr>
      </p:pic>
      <p:pic>
        <p:nvPicPr>
          <p:cNvPr id="40966" name="Picture 6" descr="pcs_popular_132">
            <a:hlinkClick r:id="" action="ppaction://noaction">
              <a:snd r:embed="rId1" name="63 a-e.wav"/>
            </a:hlinkClick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9000" y="2971800"/>
            <a:ext cx="838200" cy="785813"/>
          </a:xfrm>
          <a:prstGeom prst="rect">
            <a:avLst/>
          </a:prstGeom>
          <a:noFill/>
        </p:spPr>
      </p:pic>
      <p:pic>
        <p:nvPicPr>
          <p:cNvPr id="40967" name="Picture 7" descr="pcs_popular_132">
            <a:hlinkClick r:id="" action="ppaction://noaction">
              <a:snd r:embed="rId2" name="64 ai.wav"/>
            </a:hlinkClick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9000" y="4876800"/>
            <a:ext cx="838200" cy="785813"/>
          </a:xfrm>
          <a:prstGeom prst="rect">
            <a:avLst/>
          </a:prstGeom>
          <a:noFill/>
        </p:spPr>
      </p:pic>
      <p:pic>
        <p:nvPicPr>
          <p:cNvPr id="40969" name="Picture 9">
            <a:hlinkClick r:id="" action="ppaction://media"/>
          </p:cNvPr>
          <p:cNvPicPr>
            <a:picLocks noRot="1" noChangeAspect="1" noChangeArrowheads="1"/>
          </p:cNvPicPr>
          <p:nvPr>
            <a:wavAudioFile r:embed="rId1" name="63 a-e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990600" y="3124200"/>
            <a:ext cx="304800" cy="304800"/>
          </a:xfrm>
          <a:prstGeom prst="rect">
            <a:avLst/>
          </a:prstGeom>
          <a:noFill/>
        </p:spPr>
      </p:pic>
      <p:pic>
        <p:nvPicPr>
          <p:cNvPr id="40970" name="Picture 10">
            <a:hlinkClick r:id="" action="ppaction://media"/>
          </p:cNvPr>
          <p:cNvPicPr>
            <a:picLocks noRot="1" noChangeAspect="1" noChangeArrowheads="1"/>
          </p:cNvPicPr>
          <p:nvPr>
            <a:wavAudioFile r:embed="rId2" name="64 ai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990600" y="5181600"/>
            <a:ext cx="304800" cy="304800"/>
          </a:xfrm>
          <a:prstGeom prst="rect">
            <a:avLst/>
          </a:prstGeom>
          <a:noFill/>
        </p:spPr>
      </p:pic>
      <p:pic>
        <p:nvPicPr>
          <p:cNvPr id="40971" name="Picture 11">
            <a:hlinkClick r:id="" action="ppaction://media"/>
          </p:cNvPr>
          <p:cNvPicPr>
            <a:picLocks noRot="1" noChangeAspect="1" noChangeArrowheads="1"/>
          </p:cNvPicPr>
          <p:nvPr>
            <a:wavAudioFile r:embed="rId3" name="62 ay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990600" y="9144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546" fill="hold"/>
                                        <p:tgtEl>
                                          <p:spTgt spid="4096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521" fill="hold"/>
                                        <p:tgtEl>
                                          <p:spTgt spid="4097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"/>
                            </p:stCondLst>
                            <p:childTnLst>
                              <p:par>
                                <p:cTn id="2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583" fill="hold"/>
                                        <p:tgtEl>
                                          <p:spTgt spid="4097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969"/>
                </p:tgtEl>
              </p:cMediaNode>
            </p:audio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970"/>
                </p:tgtEl>
              </p:cMediaNode>
            </p:audio>
            <p:audio>
              <p:cMediaNode>
                <p:cTn id="3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971"/>
                </p:tgtEl>
              </p:cMediaNode>
            </p:audio>
          </p:childTnLst>
        </p:cTn>
      </p:par>
    </p:tnLst>
    <p:bldLst>
      <p:bldP spid="40962" grpId="0" autoUpdateAnimBg="0"/>
      <p:bldP spid="40963" grpId="0" autoUpdateAnimBg="0"/>
      <p:bldP spid="40964" grpId="0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2"/>
          <p:cNvSpPr txBox="1">
            <a:spLocks noChangeArrowheads="1"/>
          </p:cNvSpPr>
          <p:nvPr/>
        </p:nvSpPr>
        <p:spPr bwMode="auto">
          <a:xfrm>
            <a:off x="3505200" y="76200"/>
            <a:ext cx="28194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GB" sz="15600"/>
              <a:t>ee</a:t>
            </a:r>
          </a:p>
        </p:txBody>
      </p:sp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3505200" y="2101850"/>
            <a:ext cx="46482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GB" sz="15600"/>
              <a:t>ea</a:t>
            </a:r>
          </a:p>
        </p:txBody>
      </p:sp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3505200" y="4006850"/>
            <a:ext cx="1285875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e</a:t>
            </a:r>
          </a:p>
        </p:txBody>
      </p:sp>
      <p:pic>
        <p:nvPicPr>
          <p:cNvPr id="43013" name="Picture 5" descr="pcs_popular_132">
            <a:hlinkClick r:id="" action="ppaction://noaction">
              <a:snd r:embed="rId1" name="67 ee.wav"/>
            </a:hlinkClick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9000" y="914400"/>
            <a:ext cx="838200" cy="785813"/>
          </a:xfrm>
          <a:prstGeom prst="rect">
            <a:avLst/>
          </a:prstGeom>
          <a:noFill/>
        </p:spPr>
      </p:pic>
      <p:pic>
        <p:nvPicPr>
          <p:cNvPr id="43014" name="Picture 6" descr="pcs_popular_132">
            <a:hlinkClick r:id="" action="ppaction://noaction">
              <a:snd r:embed="rId2" name="68 ea.wav"/>
            </a:hlinkClick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9000" y="2971800"/>
            <a:ext cx="838200" cy="785813"/>
          </a:xfrm>
          <a:prstGeom prst="rect">
            <a:avLst/>
          </a:prstGeom>
          <a:noFill/>
        </p:spPr>
      </p:pic>
      <p:pic>
        <p:nvPicPr>
          <p:cNvPr id="43015" name="Picture 7" descr="pcs_popular_132">
            <a:hlinkClick r:id="" action="ppaction://noaction">
              <a:snd r:embed="rId3" name="69 e.wav"/>
            </a:hlinkClick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9000" y="4876800"/>
            <a:ext cx="838200" cy="785813"/>
          </a:xfrm>
          <a:prstGeom prst="rect">
            <a:avLst/>
          </a:prstGeom>
          <a:noFill/>
        </p:spPr>
      </p:pic>
      <p:pic>
        <p:nvPicPr>
          <p:cNvPr id="43016" name="Picture 8">
            <a:hlinkClick r:id="" action="ppaction://media"/>
          </p:cNvPr>
          <p:cNvPicPr>
            <a:picLocks noRot="1" noChangeAspect="1" noChangeArrowheads="1"/>
          </p:cNvPicPr>
          <p:nvPr>
            <a:wavAudioFile r:embed="rId1" name="67 ee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762000" y="1219200"/>
            <a:ext cx="304800" cy="304800"/>
          </a:xfrm>
          <a:prstGeom prst="rect">
            <a:avLst/>
          </a:prstGeom>
          <a:noFill/>
        </p:spPr>
      </p:pic>
      <p:pic>
        <p:nvPicPr>
          <p:cNvPr id="43017" name="Picture 9">
            <a:hlinkClick r:id="" action="ppaction://media"/>
          </p:cNvPr>
          <p:cNvPicPr>
            <a:picLocks noRot="1" noChangeAspect="1" noChangeArrowheads="1"/>
          </p:cNvPicPr>
          <p:nvPr>
            <a:wavAudioFile r:embed="rId2" name="68 ea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838200" y="3352800"/>
            <a:ext cx="304800" cy="304800"/>
          </a:xfrm>
          <a:prstGeom prst="rect">
            <a:avLst/>
          </a:prstGeom>
          <a:noFill/>
        </p:spPr>
      </p:pic>
      <p:pic>
        <p:nvPicPr>
          <p:cNvPr id="43018" name="Picture 10">
            <a:hlinkClick r:id="" action="ppaction://media"/>
          </p:cNvPr>
          <p:cNvPicPr>
            <a:picLocks noRot="1" noChangeAspect="1" noChangeArrowheads="1"/>
          </p:cNvPicPr>
          <p:nvPr>
            <a:wavAudioFile r:embed="rId3" name="69 e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838200" y="53340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618" fill="hold"/>
                                        <p:tgtEl>
                                          <p:spTgt spid="430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522" fill="hold"/>
                                        <p:tgtEl>
                                          <p:spTgt spid="430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"/>
                            </p:stCondLst>
                            <p:childTnLst>
                              <p:par>
                                <p:cTn id="2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537" fill="hold"/>
                                        <p:tgtEl>
                                          <p:spTgt spid="430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3016"/>
                </p:tgtEl>
              </p:cMediaNode>
            </p:audio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3017"/>
                </p:tgtEl>
              </p:cMediaNode>
            </p:audio>
            <p:audio>
              <p:cMediaNode>
                <p:cTn id="3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3018"/>
                </p:tgtEl>
              </p:cMediaNode>
            </p:audio>
          </p:childTnLst>
        </p:cTn>
      </p:par>
    </p:tnLst>
    <p:bldLst>
      <p:bldP spid="43010" grpId="0" autoUpdateAnimBg="0"/>
      <p:bldP spid="43011" grpId="0" autoUpdateAnimBg="0"/>
      <p:bldP spid="43012" grpId="0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4038600" y="457200"/>
            <a:ext cx="25908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GB" sz="15600"/>
              <a:t>y</a:t>
            </a:r>
          </a:p>
        </p:txBody>
      </p:sp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3200400" y="3124200"/>
            <a:ext cx="2276475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ey</a:t>
            </a:r>
          </a:p>
        </p:txBody>
      </p:sp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7299325" y="5784850"/>
            <a:ext cx="7493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4000"/>
              <a:t>ee</a:t>
            </a:r>
          </a:p>
        </p:txBody>
      </p:sp>
      <p:pic>
        <p:nvPicPr>
          <p:cNvPr id="44037" name="Picture 5" descr="pcs_popular_132">
            <a:hlinkClick r:id="" action="ppaction://noaction">
              <a:snd r:embed="rId1" name="70 y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1295400"/>
            <a:ext cx="838200" cy="785813"/>
          </a:xfrm>
          <a:prstGeom prst="rect">
            <a:avLst/>
          </a:prstGeom>
          <a:noFill/>
        </p:spPr>
      </p:pic>
      <p:pic>
        <p:nvPicPr>
          <p:cNvPr id="44038" name="Picture 6" descr="pcs_popular_132">
            <a:hlinkClick r:id="" action="ppaction://noaction">
              <a:snd r:embed="rId2" name="71 ey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3938588"/>
            <a:ext cx="838200" cy="785812"/>
          </a:xfrm>
          <a:prstGeom prst="rect">
            <a:avLst/>
          </a:prstGeom>
          <a:noFill/>
        </p:spPr>
      </p:pic>
      <p:pic>
        <p:nvPicPr>
          <p:cNvPr id="44039" name="Picture 7">
            <a:hlinkClick r:id="" action="ppaction://media"/>
          </p:cNvPr>
          <p:cNvPicPr>
            <a:picLocks noRot="1" noChangeAspect="1" noChangeArrowheads="1"/>
          </p:cNvPicPr>
          <p:nvPr>
            <a:wavAudioFile r:embed="rId1" name="70 y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685800" y="1371600"/>
            <a:ext cx="304800" cy="304800"/>
          </a:xfrm>
          <a:prstGeom prst="rect">
            <a:avLst/>
          </a:prstGeom>
          <a:noFill/>
        </p:spPr>
      </p:pic>
      <p:pic>
        <p:nvPicPr>
          <p:cNvPr id="44040" name="Picture 8">
            <a:hlinkClick r:id="" action="ppaction://media"/>
          </p:cNvPr>
          <p:cNvPicPr>
            <a:picLocks noRot="1" noChangeAspect="1" noChangeArrowheads="1"/>
          </p:cNvPicPr>
          <p:nvPr>
            <a:wavAudioFile r:embed="rId2" name="71 ey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685800" y="46482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508" fill="hold"/>
                                        <p:tgtEl>
                                          <p:spTgt spid="440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454" fill="hold"/>
                                        <p:tgtEl>
                                          <p:spTgt spid="440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4039"/>
                </p:tgtEl>
              </p:cMediaNode>
            </p:audio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4040"/>
                </p:tgtEl>
              </p:cMediaNode>
            </p:audio>
          </p:childTnLst>
        </p:cTn>
      </p:par>
    </p:tnLst>
    <p:bldLst>
      <p:bldP spid="44034" grpId="0" autoUpdateAnimBg="0"/>
      <p:bldP spid="44035" grpId="0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2"/>
          <p:cNvSpPr txBox="1">
            <a:spLocks noChangeArrowheads="1"/>
          </p:cNvSpPr>
          <p:nvPr/>
        </p:nvSpPr>
        <p:spPr bwMode="auto">
          <a:xfrm>
            <a:off x="3429000" y="44450"/>
            <a:ext cx="41148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GB" sz="15600"/>
              <a:t>igh</a:t>
            </a:r>
          </a:p>
        </p:txBody>
      </p:sp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3429000" y="2101850"/>
            <a:ext cx="46482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GB" sz="15600"/>
              <a:t>i-e</a:t>
            </a:r>
          </a:p>
        </p:txBody>
      </p:sp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3429000" y="4006850"/>
            <a:ext cx="1157288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GB" sz="15600"/>
              <a:t>i</a:t>
            </a:r>
          </a:p>
        </p:txBody>
      </p:sp>
      <p:pic>
        <p:nvPicPr>
          <p:cNvPr id="45061" name="Picture 5" descr="pcs_popular_132">
            <a:hlinkClick r:id="" action="ppaction://noaction">
              <a:snd r:embed="rId1" name="72 igh.wav"/>
            </a:hlinkClick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9000" y="914400"/>
            <a:ext cx="838200" cy="785813"/>
          </a:xfrm>
          <a:prstGeom prst="rect">
            <a:avLst/>
          </a:prstGeom>
          <a:noFill/>
        </p:spPr>
      </p:pic>
      <p:pic>
        <p:nvPicPr>
          <p:cNvPr id="45062" name="Picture 6" descr="pcs_popular_132">
            <a:hlinkClick r:id="" action="ppaction://noaction">
              <a:snd r:embed="rId2" name="73 i-e.wav"/>
            </a:hlinkClick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9000" y="2971800"/>
            <a:ext cx="838200" cy="785813"/>
          </a:xfrm>
          <a:prstGeom prst="rect">
            <a:avLst/>
          </a:prstGeom>
          <a:noFill/>
        </p:spPr>
      </p:pic>
      <p:pic>
        <p:nvPicPr>
          <p:cNvPr id="45063" name="Picture 7" descr="pcs_popular_132">
            <a:hlinkClick r:id="" action="ppaction://noaction">
              <a:snd r:embed="rId3" name="75 i.wav"/>
            </a:hlinkClick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9000" y="4852988"/>
            <a:ext cx="838200" cy="785812"/>
          </a:xfrm>
          <a:prstGeom prst="rect">
            <a:avLst/>
          </a:prstGeom>
          <a:noFill/>
        </p:spPr>
      </p:pic>
      <p:pic>
        <p:nvPicPr>
          <p:cNvPr id="45064" name="Picture 8">
            <a:hlinkClick r:id="" action="ppaction://media"/>
          </p:cNvPr>
          <p:cNvPicPr>
            <a:picLocks noRot="1" noChangeAspect="1" noChangeArrowheads="1"/>
          </p:cNvPicPr>
          <p:nvPr>
            <a:wavAudioFile r:embed="rId1" name="72 igh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762000" y="838200"/>
            <a:ext cx="304800" cy="304800"/>
          </a:xfrm>
          <a:prstGeom prst="rect">
            <a:avLst/>
          </a:prstGeom>
          <a:noFill/>
        </p:spPr>
      </p:pic>
      <p:pic>
        <p:nvPicPr>
          <p:cNvPr id="45065" name="Picture 9">
            <a:hlinkClick r:id="" action="ppaction://media"/>
          </p:cNvPr>
          <p:cNvPicPr>
            <a:picLocks noRot="1" noChangeAspect="1" noChangeArrowheads="1"/>
          </p:cNvPicPr>
          <p:nvPr>
            <a:wavAudioFile r:embed="rId2" name="73 i-e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838200" y="3200400"/>
            <a:ext cx="304800" cy="304800"/>
          </a:xfrm>
          <a:prstGeom prst="rect">
            <a:avLst/>
          </a:prstGeom>
          <a:noFill/>
        </p:spPr>
      </p:pic>
      <p:pic>
        <p:nvPicPr>
          <p:cNvPr id="45066" name="Picture 10">
            <a:hlinkClick r:id="" action="ppaction://media"/>
          </p:cNvPr>
          <p:cNvPicPr>
            <a:picLocks noRot="1" noChangeAspect="1" noChangeArrowheads="1"/>
          </p:cNvPicPr>
          <p:nvPr>
            <a:wavAudioFile r:embed="rId3" name="75 i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838200" y="52578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632" fill="hold"/>
                                        <p:tgtEl>
                                          <p:spTgt spid="4506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643" fill="hold"/>
                                        <p:tgtEl>
                                          <p:spTgt spid="4506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"/>
                            </p:stCondLst>
                            <p:childTnLst>
                              <p:par>
                                <p:cTn id="2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572" fill="hold"/>
                                        <p:tgtEl>
                                          <p:spTgt spid="4506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064"/>
                </p:tgtEl>
              </p:cMediaNode>
            </p:audio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065"/>
                </p:tgtEl>
              </p:cMediaNode>
            </p:audio>
            <p:audio>
              <p:cMediaNode>
                <p:cTn id="3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066"/>
                </p:tgtEl>
              </p:cMediaNode>
            </p:audio>
          </p:childTnLst>
        </p:cTn>
      </p:par>
    </p:tnLst>
    <p:bldLst>
      <p:bldP spid="45058" grpId="0" autoUpdateAnimBg="0"/>
      <p:bldP spid="45059" grpId="0" autoUpdateAnimBg="0"/>
      <p:bldP spid="45060" grpId="0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4267200" y="425450"/>
            <a:ext cx="25908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GB" sz="15600"/>
              <a:t>i</a:t>
            </a:r>
          </a:p>
        </p:txBody>
      </p:sp>
      <p:sp>
        <p:nvSpPr>
          <p:cNvPr id="46083" name="Text Box 3"/>
          <p:cNvSpPr txBox="1">
            <a:spLocks noChangeArrowheads="1"/>
          </p:cNvSpPr>
          <p:nvPr/>
        </p:nvSpPr>
        <p:spPr bwMode="auto">
          <a:xfrm>
            <a:off x="4038600" y="3092450"/>
            <a:ext cx="117475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y</a:t>
            </a:r>
          </a:p>
        </p:txBody>
      </p:sp>
      <p:sp>
        <p:nvSpPr>
          <p:cNvPr id="46085" name="Text Box 5"/>
          <p:cNvSpPr txBox="1">
            <a:spLocks noChangeArrowheads="1"/>
          </p:cNvSpPr>
          <p:nvPr/>
        </p:nvSpPr>
        <p:spPr bwMode="auto">
          <a:xfrm>
            <a:off x="7070725" y="5708650"/>
            <a:ext cx="8620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4000"/>
              <a:t>igh</a:t>
            </a:r>
          </a:p>
        </p:txBody>
      </p:sp>
      <p:pic>
        <p:nvPicPr>
          <p:cNvPr id="46086" name="Picture 6" descr="pcs_popular_132">
            <a:hlinkClick r:id="" action="ppaction://noaction">
              <a:snd r:embed="rId1" name="75 i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1295400"/>
            <a:ext cx="838200" cy="785813"/>
          </a:xfrm>
          <a:prstGeom prst="rect">
            <a:avLst/>
          </a:prstGeom>
          <a:noFill/>
        </p:spPr>
      </p:pic>
      <p:pic>
        <p:nvPicPr>
          <p:cNvPr id="46087" name="Picture 7" descr="pcs_popular_132">
            <a:hlinkClick r:id="" action="ppaction://noaction">
              <a:snd r:embed="rId2" name="76 y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3962400"/>
            <a:ext cx="838200" cy="785813"/>
          </a:xfrm>
          <a:prstGeom prst="rect">
            <a:avLst/>
          </a:prstGeom>
          <a:noFill/>
        </p:spPr>
      </p:pic>
      <p:pic>
        <p:nvPicPr>
          <p:cNvPr id="46088" name="Picture 8">
            <a:hlinkClick r:id="" action="ppaction://media"/>
          </p:cNvPr>
          <p:cNvPicPr>
            <a:picLocks noRot="1" noChangeAspect="1" noChangeArrowheads="1"/>
          </p:cNvPicPr>
          <p:nvPr>
            <a:wavAudioFile r:embed="rId1" name="75 i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685800" y="1295400"/>
            <a:ext cx="304800" cy="304800"/>
          </a:xfrm>
          <a:prstGeom prst="rect">
            <a:avLst/>
          </a:prstGeom>
          <a:noFill/>
        </p:spPr>
      </p:pic>
      <p:pic>
        <p:nvPicPr>
          <p:cNvPr id="46089" name="Picture 9">
            <a:hlinkClick r:id="" action="ppaction://media"/>
          </p:cNvPr>
          <p:cNvPicPr>
            <a:picLocks noRot="1" noChangeAspect="1" noChangeArrowheads="1"/>
          </p:cNvPicPr>
          <p:nvPr>
            <a:wavAudioFile r:embed="rId2" name="76 y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685800" y="48768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572" fill="hold"/>
                                        <p:tgtEl>
                                          <p:spTgt spid="4608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525" fill="hold"/>
                                        <p:tgtEl>
                                          <p:spTgt spid="4608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6088"/>
                </p:tgtEl>
              </p:cMediaNode>
            </p:audio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6089"/>
                </p:tgtEl>
              </p:cMediaNode>
            </p:audio>
          </p:childTnLst>
        </p:cTn>
      </p:par>
    </p:tnLst>
    <p:bldLst>
      <p:bldP spid="46082" grpId="0" autoUpdateAnimBg="0"/>
      <p:bldP spid="46083" grpId="0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3429000" y="304800"/>
            <a:ext cx="2278063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2900"/>
              <a:t>ow</a:t>
            </a:r>
          </a:p>
        </p:txBody>
      </p:sp>
      <p:sp>
        <p:nvSpPr>
          <p:cNvPr id="47107" name="Text Box 3">
            <a:hlinkClick r:id="" action="ppaction://noaction">
              <a:snd r:embed="rId6" name="applause.wav"/>
            </a:hlinkClick>
          </p:cNvPr>
          <p:cNvSpPr txBox="1">
            <a:spLocks noChangeArrowheads="1"/>
          </p:cNvSpPr>
          <p:nvPr/>
        </p:nvSpPr>
        <p:spPr bwMode="auto">
          <a:xfrm>
            <a:off x="3314700" y="1600200"/>
            <a:ext cx="25527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2900"/>
              <a:t>o-e</a:t>
            </a:r>
          </a:p>
        </p:txBody>
      </p:sp>
      <p:sp>
        <p:nvSpPr>
          <p:cNvPr id="47108" name="Text Box 4"/>
          <p:cNvSpPr txBox="1">
            <a:spLocks noChangeArrowheads="1"/>
          </p:cNvSpPr>
          <p:nvPr/>
        </p:nvSpPr>
        <p:spPr bwMode="auto">
          <a:xfrm>
            <a:off x="3352800" y="3200400"/>
            <a:ext cx="24384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GB" sz="12900"/>
              <a:t>oa</a:t>
            </a:r>
          </a:p>
        </p:txBody>
      </p:sp>
      <p:sp>
        <p:nvSpPr>
          <p:cNvPr id="47109" name="Text Box 5">
            <a:hlinkClick r:id="" action="ppaction://noaction">
              <a:snd r:embed="rId7" name="clap.wav"/>
            </a:hlinkClick>
          </p:cNvPr>
          <p:cNvSpPr txBox="1">
            <a:spLocks noChangeArrowheads="1"/>
          </p:cNvSpPr>
          <p:nvPr/>
        </p:nvSpPr>
        <p:spPr bwMode="auto">
          <a:xfrm>
            <a:off x="3352800" y="4572000"/>
            <a:ext cx="23622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GB" sz="12900"/>
              <a:t>o</a:t>
            </a:r>
          </a:p>
        </p:txBody>
      </p:sp>
      <p:pic>
        <p:nvPicPr>
          <p:cNvPr id="47110" name="Picture 6" descr="pcs_popular_132">
            <a:hlinkClick r:id="" action="ppaction://noaction">
              <a:snd r:embed="rId1" name="77 ow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39000" y="890588"/>
            <a:ext cx="838200" cy="785812"/>
          </a:xfrm>
          <a:prstGeom prst="rect">
            <a:avLst/>
          </a:prstGeom>
          <a:noFill/>
        </p:spPr>
      </p:pic>
      <p:pic>
        <p:nvPicPr>
          <p:cNvPr id="47111" name="Picture 7" descr="pcs_popular_132">
            <a:hlinkClick r:id="" action="ppaction://noaction">
              <a:snd r:embed="rId2" name="78 o-e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39000" y="2286000"/>
            <a:ext cx="838200" cy="785813"/>
          </a:xfrm>
          <a:prstGeom prst="rect">
            <a:avLst/>
          </a:prstGeom>
          <a:noFill/>
        </p:spPr>
      </p:pic>
      <p:pic>
        <p:nvPicPr>
          <p:cNvPr id="47112" name="Picture 8" descr="pcs_popular_132">
            <a:hlinkClick r:id="" action="ppaction://noaction">
              <a:snd r:embed="rId3" name="79 oa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39000" y="3786188"/>
            <a:ext cx="838200" cy="785812"/>
          </a:xfrm>
          <a:prstGeom prst="rect">
            <a:avLst/>
          </a:prstGeom>
          <a:noFill/>
        </p:spPr>
      </p:pic>
      <p:pic>
        <p:nvPicPr>
          <p:cNvPr id="47113" name="Picture 9" descr="pcs_popular_132">
            <a:hlinkClick r:id="" action="ppaction://noaction">
              <a:snd r:embed="rId4" name="80 o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39000" y="5157788"/>
            <a:ext cx="838200" cy="785812"/>
          </a:xfrm>
          <a:prstGeom prst="rect">
            <a:avLst/>
          </a:prstGeom>
          <a:noFill/>
        </p:spPr>
      </p:pic>
      <p:pic>
        <p:nvPicPr>
          <p:cNvPr id="47114" name="Picture 10">
            <a:hlinkClick r:id="" action="ppaction://media"/>
          </p:cNvPr>
          <p:cNvPicPr>
            <a:picLocks noRot="1" noChangeAspect="1" noChangeArrowheads="1"/>
          </p:cNvPicPr>
          <p:nvPr>
            <a:wavAudioFile r:embed="rId1" name="77 ow.wav"/>
          </p:nvPr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-762000" y="533400"/>
            <a:ext cx="304800" cy="304800"/>
          </a:xfrm>
          <a:prstGeom prst="rect">
            <a:avLst/>
          </a:prstGeom>
          <a:noFill/>
        </p:spPr>
      </p:pic>
      <p:pic>
        <p:nvPicPr>
          <p:cNvPr id="47115" name="Picture 11">
            <a:hlinkClick r:id="" action="ppaction://media"/>
          </p:cNvPr>
          <p:cNvPicPr>
            <a:picLocks noRot="1" noChangeAspect="1" noChangeArrowheads="1"/>
          </p:cNvPicPr>
          <p:nvPr>
            <a:wavAudioFile r:embed="rId2" name="78 o-e.wav"/>
          </p:nvPr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-838200" y="2057400"/>
            <a:ext cx="304800" cy="304800"/>
          </a:xfrm>
          <a:prstGeom prst="rect">
            <a:avLst/>
          </a:prstGeom>
          <a:noFill/>
        </p:spPr>
      </p:pic>
      <p:pic>
        <p:nvPicPr>
          <p:cNvPr id="47116" name="Picture 12">
            <a:hlinkClick r:id="" action="ppaction://media"/>
          </p:cNvPr>
          <p:cNvPicPr>
            <a:picLocks noRot="1" noChangeAspect="1" noChangeArrowheads="1"/>
          </p:cNvPicPr>
          <p:nvPr>
            <a:wavAudioFile r:embed="rId3" name="79 oa.wav"/>
          </p:nvPr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-838200" y="4038600"/>
            <a:ext cx="304800" cy="304800"/>
          </a:xfrm>
          <a:prstGeom prst="rect">
            <a:avLst/>
          </a:prstGeom>
          <a:noFill/>
        </p:spPr>
      </p:pic>
      <p:pic>
        <p:nvPicPr>
          <p:cNvPr id="47118" name="Picture 14">
            <a:hlinkClick r:id="" action="ppaction://media"/>
          </p:cNvPr>
          <p:cNvPicPr>
            <a:picLocks noRot="1" noChangeAspect="1" noChangeArrowheads="1"/>
          </p:cNvPicPr>
          <p:nvPr>
            <a:wavAudioFile r:embed="rId4" name="80 o.wav"/>
          </p:nvPr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-762000" y="54102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535" fill="hold"/>
                                        <p:tgtEl>
                                          <p:spTgt spid="471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638" fill="hold"/>
                                        <p:tgtEl>
                                          <p:spTgt spid="471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"/>
                            </p:stCondLst>
                            <p:childTnLst>
                              <p:par>
                                <p:cTn id="2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569" fill="hold"/>
                                        <p:tgtEl>
                                          <p:spTgt spid="471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"/>
                            </p:stCondLst>
                            <p:childTnLst>
                              <p:par>
                                <p:cTn id="3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501" fill="hold"/>
                                        <p:tgtEl>
                                          <p:spTgt spid="471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114"/>
                </p:tgtEl>
              </p:cMediaNode>
            </p:audio>
            <p:audio>
              <p:cMediaNode>
                <p:cTn id="4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115"/>
                </p:tgtEl>
              </p:cMediaNode>
            </p:audio>
            <p:audio>
              <p:cMediaNode>
                <p:cTn id="4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116"/>
                </p:tgtEl>
              </p:cMediaNode>
            </p:audio>
            <p:audio>
              <p:cMediaNode>
                <p:cTn id="4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118"/>
                </p:tgtEl>
              </p:cMediaNode>
            </p:audio>
          </p:childTnLst>
        </p:cTn>
      </p:par>
    </p:tnLst>
    <p:bldLst>
      <p:bldP spid="47106" grpId="0" autoUpdateAnimBg="0"/>
      <p:bldP spid="47107" grpId="0" autoUpdateAnimBg="0"/>
      <p:bldP spid="47108" grpId="0" autoUpdateAnimBg="0"/>
      <p:bldP spid="47109" grpId="0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2"/>
          <p:cNvSpPr txBox="1">
            <a:spLocks noChangeArrowheads="1"/>
          </p:cNvSpPr>
          <p:nvPr/>
        </p:nvSpPr>
        <p:spPr bwMode="auto">
          <a:xfrm>
            <a:off x="3556000" y="266700"/>
            <a:ext cx="1908175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2900"/>
              <a:t>oo</a:t>
            </a:r>
          </a:p>
        </p:txBody>
      </p:sp>
      <p:sp>
        <p:nvSpPr>
          <p:cNvPr id="48131" name="Text Box 3">
            <a:hlinkClick r:id="" action="ppaction://noaction">
              <a:snd r:embed="rId6" name="applause.wav"/>
            </a:hlinkClick>
          </p:cNvPr>
          <p:cNvSpPr txBox="1">
            <a:spLocks noChangeArrowheads="1"/>
          </p:cNvSpPr>
          <p:nvPr/>
        </p:nvSpPr>
        <p:spPr bwMode="auto">
          <a:xfrm>
            <a:off x="3276600" y="1638300"/>
            <a:ext cx="26162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2900"/>
              <a:t>u-e</a:t>
            </a:r>
          </a:p>
        </p:txBody>
      </p:sp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3352800" y="3124200"/>
            <a:ext cx="24384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GB" sz="12900"/>
              <a:t>ue</a:t>
            </a:r>
          </a:p>
        </p:txBody>
      </p:sp>
      <p:sp>
        <p:nvSpPr>
          <p:cNvPr id="48133" name="Text Box 5">
            <a:hlinkClick r:id="" action="ppaction://noaction">
              <a:snd r:embed="rId7" name="clap.wav"/>
            </a:hlinkClick>
          </p:cNvPr>
          <p:cNvSpPr txBox="1">
            <a:spLocks noChangeArrowheads="1"/>
          </p:cNvSpPr>
          <p:nvPr/>
        </p:nvSpPr>
        <p:spPr bwMode="auto">
          <a:xfrm>
            <a:off x="3429000" y="4572000"/>
            <a:ext cx="23622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GB" sz="12900"/>
              <a:t>ew</a:t>
            </a:r>
          </a:p>
        </p:txBody>
      </p:sp>
      <p:pic>
        <p:nvPicPr>
          <p:cNvPr id="48134" name="Picture 6" descr="pcs_popular_132">
            <a:hlinkClick r:id="" action="ppaction://noaction">
              <a:snd r:embed="rId4" name="81 oo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39000" y="914400"/>
            <a:ext cx="838200" cy="785813"/>
          </a:xfrm>
          <a:prstGeom prst="rect">
            <a:avLst/>
          </a:prstGeom>
          <a:noFill/>
        </p:spPr>
      </p:pic>
      <p:pic>
        <p:nvPicPr>
          <p:cNvPr id="48135" name="Picture 7" descr="pcs_popular_132">
            <a:hlinkClick r:id="" action="ppaction://noaction">
              <a:snd r:embed="rId1" name="82 u-e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39000" y="2262188"/>
            <a:ext cx="838200" cy="785812"/>
          </a:xfrm>
          <a:prstGeom prst="rect">
            <a:avLst/>
          </a:prstGeom>
          <a:noFill/>
        </p:spPr>
      </p:pic>
      <p:pic>
        <p:nvPicPr>
          <p:cNvPr id="48136" name="Picture 8" descr="pcs_popular_132">
            <a:hlinkClick r:id="" action="ppaction://noaction">
              <a:snd r:embed="rId2" name="83 ue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39000" y="3786188"/>
            <a:ext cx="838200" cy="785812"/>
          </a:xfrm>
          <a:prstGeom prst="rect">
            <a:avLst/>
          </a:prstGeom>
          <a:noFill/>
        </p:spPr>
      </p:pic>
      <p:pic>
        <p:nvPicPr>
          <p:cNvPr id="48137" name="Picture 9" descr="pcs_popular_132">
            <a:hlinkClick r:id="" action="ppaction://noaction">
              <a:snd r:embed="rId3" name="84 ew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39000" y="5157788"/>
            <a:ext cx="838200" cy="785812"/>
          </a:xfrm>
          <a:prstGeom prst="rect">
            <a:avLst/>
          </a:prstGeom>
          <a:noFill/>
        </p:spPr>
      </p:pic>
      <p:pic>
        <p:nvPicPr>
          <p:cNvPr id="48139" name="Picture 11">
            <a:hlinkClick r:id="" action="ppaction://media"/>
          </p:cNvPr>
          <p:cNvPicPr>
            <a:picLocks noRot="1" noChangeAspect="1" noChangeArrowheads="1"/>
          </p:cNvPicPr>
          <p:nvPr>
            <a:wavAudioFile r:embed="rId1" name="82 u-e.wav"/>
          </p:nvPr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-685800" y="2362200"/>
            <a:ext cx="304800" cy="304800"/>
          </a:xfrm>
          <a:prstGeom prst="rect">
            <a:avLst/>
          </a:prstGeom>
          <a:noFill/>
        </p:spPr>
      </p:pic>
      <p:pic>
        <p:nvPicPr>
          <p:cNvPr id="48140" name="Picture 12">
            <a:hlinkClick r:id="" action="ppaction://media"/>
          </p:cNvPr>
          <p:cNvPicPr>
            <a:picLocks noRot="1" noChangeAspect="1" noChangeArrowheads="1"/>
          </p:cNvPicPr>
          <p:nvPr>
            <a:wavAudioFile r:embed="rId2" name="83 ue.wav"/>
          </p:nvPr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-685800" y="4114800"/>
            <a:ext cx="304800" cy="304800"/>
          </a:xfrm>
          <a:prstGeom prst="rect">
            <a:avLst/>
          </a:prstGeom>
          <a:noFill/>
        </p:spPr>
      </p:pic>
      <p:pic>
        <p:nvPicPr>
          <p:cNvPr id="48141" name="Picture 13">
            <a:hlinkClick r:id="" action="ppaction://media"/>
          </p:cNvPr>
          <p:cNvPicPr>
            <a:picLocks noRot="1" noChangeAspect="1" noChangeArrowheads="1"/>
          </p:cNvPicPr>
          <p:nvPr>
            <a:wavAudioFile r:embed="rId3" name="84 ew.wav"/>
          </p:nvPr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-685800" y="5638800"/>
            <a:ext cx="304800" cy="304800"/>
          </a:xfrm>
          <a:prstGeom prst="rect">
            <a:avLst/>
          </a:prstGeom>
          <a:noFill/>
        </p:spPr>
      </p:pic>
      <p:pic>
        <p:nvPicPr>
          <p:cNvPr id="48142" name="Picture 14">
            <a:hlinkClick r:id="" action="ppaction://media"/>
          </p:cNvPr>
          <p:cNvPicPr>
            <a:picLocks noRot="1" noChangeAspect="1" noChangeArrowheads="1"/>
          </p:cNvPicPr>
          <p:nvPr>
            <a:wavAudioFile r:embed="rId4" name="81 oo.wav"/>
          </p:nvPr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-762000" y="8382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573" fill="hold"/>
                                        <p:tgtEl>
                                          <p:spTgt spid="481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526" fill="hold"/>
                                        <p:tgtEl>
                                          <p:spTgt spid="481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"/>
                            </p:stCondLst>
                            <p:childTnLst>
                              <p:par>
                                <p:cTn id="2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556" fill="hold"/>
                                        <p:tgtEl>
                                          <p:spTgt spid="481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"/>
                            </p:stCondLst>
                            <p:childTnLst>
                              <p:par>
                                <p:cTn id="3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555" fill="hold"/>
                                        <p:tgtEl>
                                          <p:spTgt spid="4814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139"/>
                </p:tgtEl>
              </p:cMediaNode>
            </p:audio>
            <p:audio>
              <p:cMediaNode>
                <p:cTn id="4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140"/>
                </p:tgtEl>
              </p:cMediaNode>
            </p:audio>
            <p:audio>
              <p:cMediaNode>
                <p:cTn id="4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141"/>
                </p:tgtEl>
              </p:cMediaNode>
            </p:audio>
            <p:audio>
              <p:cMediaNode>
                <p:cTn id="4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142"/>
                </p:tgtEl>
              </p:cMediaNode>
            </p:audio>
          </p:childTnLst>
        </p:cTn>
      </p:par>
    </p:tnLst>
    <p:bldLst>
      <p:bldP spid="48130" grpId="0" autoUpdateAnimBg="0"/>
      <p:bldP spid="48131" grpId="0" autoUpdateAnimBg="0"/>
      <p:bldP spid="48132" grpId="0" autoUpdateAnimBg="0"/>
      <p:bldP spid="48133" grpId="0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2"/>
          <p:cNvSpPr txBox="1">
            <a:spLocks noChangeArrowheads="1"/>
          </p:cNvSpPr>
          <p:nvPr/>
        </p:nvSpPr>
        <p:spPr bwMode="auto">
          <a:xfrm>
            <a:off x="3352800" y="2225675"/>
            <a:ext cx="226695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oo</a:t>
            </a:r>
          </a:p>
        </p:txBody>
      </p:sp>
      <p:pic>
        <p:nvPicPr>
          <p:cNvPr id="60419" name="Picture 3" descr="pcs_popular_132">
            <a:hlinkClick r:id="" action="ppaction://noaction">
              <a:snd r:embed="rId1" name="85 oo.wav"/>
            </a:hlinkClick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3024188"/>
            <a:ext cx="838200" cy="785812"/>
          </a:xfrm>
          <a:prstGeom prst="rect">
            <a:avLst/>
          </a:prstGeom>
          <a:noFill/>
        </p:spPr>
      </p:pic>
      <p:pic>
        <p:nvPicPr>
          <p:cNvPr id="60421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85 oo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914400" y="32766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82" fill="hold"/>
                                        <p:tgtEl>
                                          <p:spTgt spid="604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0421"/>
                </p:tgtEl>
              </p:cMediaNode>
            </p:audio>
          </p:childTnLst>
        </p:cTn>
      </p:par>
    </p:tnLst>
    <p:bldLst>
      <p:bldP spid="60418" grpId="0" autoUpdateAnimBg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3962400" y="3092450"/>
            <a:ext cx="25908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GB" sz="15600"/>
              <a:t>a</a:t>
            </a:r>
          </a:p>
        </p:txBody>
      </p:sp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3505200" y="504825"/>
            <a:ext cx="2151063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ar</a:t>
            </a:r>
          </a:p>
        </p:txBody>
      </p:sp>
      <p:sp>
        <p:nvSpPr>
          <p:cNvPr id="49156" name="Text Box 4"/>
          <p:cNvSpPr txBox="1">
            <a:spLocks noChangeArrowheads="1"/>
          </p:cNvSpPr>
          <p:nvPr/>
        </p:nvSpPr>
        <p:spPr bwMode="auto">
          <a:xfrm>
            <a:off x="2590800" y="5724525"/>
            <a:ext cx="41751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3600"/>
              <a:t>(southern accents)</a:t>
            </a:r>
          </a:p>
        </p:txBody>
      </p:sp>
      <p:pic>
        <p:nvPicPr>
          <p:cNvPr id="49157" name="Picture 5" descr="pcs_popular_132">
            <a:hlinkClick r:id="" action="ppaction://noaction">
              <a:snd r:embed="rId1" name="86 ar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1295400"/>
            <a:ext cx="838200" cy="785813"/>
          </a:xfrm>
          <a:prstGeom prst="rect">
            <a:avLst/>
          </a:prstGeom>
          <a:noFill/>
        </p:spPr>
      </p:pic>
      <p:pic>
        <p:nvPicPr>
          <p:cNvPr id="49158" name="Picture 6" descr="pcs_popular_132">
            <a:hlinkClick r:id="" action="ppaction://noaction">
              <a:snd r:embed="rId2" name="87 a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3962400"/>
            <a:ext cx="838200" cy="785813"/>
          </a:xfrm>
          <a:prstGeom prst="rect">
            <a:avLst/>
          </a:prstGeom>
          <a:noFill/>
        </p:spPr>
      </p:pic>
      <p:pic>
        <p:nvPicPr>
          <p:cNvPr id="49159" name="Picture 7">
            <a:hlinkClick r:id="" action="ppaction://media"/>
          </p:cNvPr>
          <p:cNvPicPr>
            <a:picLocks noRot="1" noChangeAspect="1" noChangeArrowheads="1"/>
          </p:cNvPicPr>
          <p:nvPr>
            <a:wavAudioFile r:embed="rId1" name="86 ar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838200" y="1447800"/>
            <a:ext cx="304800" cy="304800"/>
          </a:xfrm>
          <a:prstGeom prst="rect">
            <a:avLst/>
          </a:prstGeom>
          <a:noFill/>
        </p:spPr>
      </p:pic>
      <p:pic>
        <p:nvPicPr>
          <p:cNvPr id="49160" name="Picture 8">
            <a:hlinkClick r:id="" action="ppaction://media"/>
          </p:cNvPr>
          <p:cNvPicPr>
            <a:picLocks noRot="1" noChangeAspect="1" noChangeArrowheads="1"/>
          </p:cNvPicPr>
          <p:nvPr>
            <a:wavAudioFile r:embed="rId2" name="87 a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990600" y="41910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660" fill="hold"/>
                                        <p:tgtEl>
                                          <p:spTgt spid="491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646" fill="hold"/>
                                        <p:tgtEl>
                                          <p:spTgt spid="491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9159"/>
                </p:tgtEl>
              </p:cMediaNode>
            </p:audio>
            <p:audio>
              <p:cMediaNode>
                <p:cTn id="2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9160"/>
                </p:tgtEl>
              </p:cMediaNode>
            </p:audio>
          </p:childTnLst>
        </p:cTn>
      </p:par>
    </p:tnLst>
    <p:bldLst>
      <p:bldP spid="49154" grpId="0" autoUpdateAnimBg="0"/>
      <p:bldP spid="49155" grpId="0" autoUpdateAnimBg="0"/>
      <p:bldP spid="49156" grpId="0" autoUpdateAnimBg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3768725" y="228600"/>
            <a:ext cx="1641475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2900"/>
              <a:t>or</a:t>
            </a:r>
          </a:p>
        </p:txBody>
      </p:sp>
      <p:sp>
        <p:nvSpPr>
          <p:cNvPr id="50179" name="Text Box 3">
            <a:hlinkClick r:id="" action="ppaction://noaction">
              <a:snd r:embed="rId6" name="applause.wav"/>
            </a:hlinkClick>
          </p:cNvPr>
          <p:cNvSpPr txBox="1">
            <a:spLocks noChangeArrowheads="1"/>
          </p:cNvSpPr>
          <p:nvPr/>
        </p:nvSpPr>
        <p:spPr bwMode="auto">
          <a:xfrm>
            <a:off x="3314700" y="1676400"/>
            <a:ext cx="25527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1" hangingPunct="1"/>
            <a:r>
              <a:rPr lang="en-GB" sz="12900"/>
              <a:t>oor</a:t>
            </a:r>
          </a:p>
        </p:txBody>
      </p:sp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2743200" y="3200400"/>
            <a:ext cx="35814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/>
            <a:r>
              <a:rPr lang="en-GB" sz="12900"/>
              <a:t>ore</a:t>
            </a:r>
          </a:p>
        </p:txBody>
      </p:sp>
      <p:sp>
        <p:nvSpPr>
          <p:cNvPr id="50181" name="Text Box 5">
            <a:hlinkClick r:id="" action="ppaction://noaction">
              <a:snd r:embed="rId7" name="clap.wav"/>
            </a:hlinkClick>
          </p:cNvPr>
          <p:cNvSpPr txBox="1">
            <a:spLocks noChangeArrowheads="1"/>
          </p:cNvSpPr>
          <p:nvPr/>
        </p:nvSpPr>
        <p:spPr bwMode="auto">
          <a:xfrm>
            <a:off x="3429000" y="4572000"/>
            <a:ext cx="23622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/>
            <a:r>
              <a:rPr lang="en-GB" sz="12900"/>
              <a:t>aw</a:t>
            </a:r>
          </a:p>
        </p:txBody>
      </p:sp>
      <p:pic>
        <p:nvPicPr>
          <p:cNvPr id="50182" name="Picture 6" descr="pcs_popular_132">
            <a:hlinkClick r:id="" action="ppaction://noaction">
              <a:snd r:embed="rId1" name="89 or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39000" y="890588"/>
            <a:ext cx="838200" cy="785812"/>
          </a:xfrm>
          <a:prstGeom prst="rect">
            <a:avLst/>
          </a:prstGeom>
          <a:noFill/>
        </p:spPr>
      </p:pic>
      <p:pic>
        <p:nvPicPr>
          <p:cNvPr id="50183" name="Picture 7" descr="pcs_popular_132">
            <a:hlinkClick r:id="" action="ppaction://noaction">
              <a:snd r:embed="rId2" name="90 oor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39000" y="2286000"/>
            <a:ext cx="838200" cy="785813"/>
          </a:xfrm>
          <a:prstGeom prst="rect">
            <a:avLst/>
          </a:prstGeom>
          <a:noFill/>
        </p:spPr>
      </p:pic>
      <p:pic>
        <p:nvPicPr>
          <p:cNvPr id="50184" name="Picture 8" descr="pcs_popular_132">
            <a:hlinkClick r:id="" action="ppaction://noaction">
              <a:snd r:embed="rId3" name="91 ore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39000" y="3786188"/>
            <a:ext cx="838200" cy="785812"/>
          </a:xfrm>
          <a:prstGeom prst="rect">
            <a:avLst/>
          </a:prstGeom>
          <a:noFill/>
        </p:spPr>
      </p:pic>
      <p:pic>
        <p:nvPicPr>
          <p:cNvPr id="50185" name="Picture 9" descr="pcs_popular_132">
            <a:hlinkClick r:id="" action="ppaction://noaction">
              <a:snd r:embed="rId4" name="92 aw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39000" y="5157788"/>
            <a:ext cx="838200" cy="785812"/>
          </a:xfrm>
          <a:prstGeom prst="rect">
            <a:avLst/>
          </a:prstGeom>
          <a:noFill/>
        </p:spPr>
      </p:pic>
      <p:pic>
        <p:nvPicPr>
          <p:cNvPr id="50186" name="Picture 10">
            <a:hlinkClick r:id="" action="ppaction://media"/>
          </p:cNvPr>
          <p:cNvPicPr>
            <a:picLocks noRot="1" noChangeAspect="1" noChangeArrowheads="1"/>
          </p:cNvPicPr>
          <p:nvPr>
            <a:wavAudioFile r:embed="rId1" name="89 or.wav"/>
          </p:nvPr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-685800" y="609600"/>
            <a:ext cx="304800" cy="304800"/>
          </a:xfrm>
          <a:prstGeom prst="rect">
            <a:avLst/>
          </a:prstGeom>
          <a:noFill/>
        </p:spPr>
      </p:pic>
      <p:pic>
        <p:nvPicPr>
          <p:cNvPr id="50187" name="Picture 11">
            <a:hlinkClick r:id="" action="ppaction://media"/>
          </p:cNvPr>
          <p:cNvPicPr>
            <a:picLocks noRot="1" noChangeAspect="1" noChangeArrowheads="1"/>
          </p:cNvPicPr>
          <p:nvPr>
            <a:wavAudioFile r:embed="rId2" name="90 oor.wav"/>
          </p:nvPr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-762000" y="1752600"/>
            <a:ext cx="304800" cy="304800"/>
          </a:xfrm>
          <a:prstGeom prst="rect">
            <a:avLst/>
          </a:prstGeom>
          <a:noFill/>
        </p:spPr>
      </p:pic>
      <p:pic>
        <p:nvPicPr>
          <p:cNvPr id="50188" name="Picture 12">
            <a:hlinkClick r:id="" action="ppaction://media"/>
          </p:cNvPr>
          <p:cNvPicPr>
            <a:picLocks noRot="1" noChangeAspect="1" noChangeArrowheads="1"/>
          </p:cNvPicPr>
          <p:nvPr>
            <a:wavAudioFile r:embed="rId3" name="91 ore.wav"/>
          </p:nvPr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-762000" y="3733800"/>
            <a:ext cx="304800" cy="304800"/>
          </a:xfrm>
          <a:prstGeom prst="rect">
            <a:avLst/>
          </a:prstGeom>
          <a:noFill/>
        </p:spPr>
      </p:pic>
      <p:pic>
        <p:nvPicPr>
          <p:cNvPr id="50189" name="Picture 13">
            <a:hlinkClick r:id="" action="ppaction://media"/>
          </p:cNvPr>
          <p:cNvPicPr>
            <a:picLocks noRot="1" noChangeAspect="1" noChangeArrowheads="1"/>
          </p:cNvPicPr>
          <p:nvPr>
            <a:wavAudioFile r:embed="rId4" name="92 aw.wav"/>
          </p:nvPr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-762000" y="55626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633" fill="hold"/>
                                        <p:tgtEl>
                                          <p:spTgt spid="5018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541" fill="hold"/>
                                        <p:tgtEl>
                                          <p:spTgt spid="5018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"/>
                            </p:stCondLst>
                            <p:childTnLst>
                              <p:par>
                                <p:cTn id="2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609" fill="hold"/>
                                        <p:tgtEl>
                                          <p:spTgt spid="5018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"/>
                            </p:stCondLst>
                            <p:childTnLst>
                              <p:par>
                                <p:cTn id="3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555" fill="hold"/>
                                        <p:tgtEl>
                                          <p:spTgt spid="5018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0186"/>
                </p:tgtEl>
              </p:cMediaNode>
            </p:audio>
            <p:audio>
              <p:cMediaNode>
                <p:cTn id="4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0187"/>
                </p:tgtEl>
              </p:cMediaNode>
            </p:audio>
            <p:audio>
              <p:cMediaNode>
                <p:cTn id="4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0188"/>
                </p:tgtEl>
              </p:cMediaNode>
            </p:audio>
            <p:audio>
              <p:cMediaNode>
                <p:cTn id="4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0189"/>
                </p:tgtEl>
              </p:cMediaNode>
            </p:audio>
          </p:childTnLst>
        </p:cTn>
      </p:par>
    </p:tnLst>
    <p:bldLst>
      <p:bldP spid="50178" grpId="0" autoUpdateAnimBg="0"/>
      <p:bldP spid="50179" grpId="0" autoUpdateAnimBg="0"/>
      <p:bldP spid="50180" grpId="0" autoUpdateAnimBg="0"/>
      <p:bldP spid="50181" grpId="0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2"/>
          <p:cNvSpPr txBox="1">
            <a:spLocks noChangeArrowheads="1"/>
          </p:cNvSpPr>
          <p:nvPr/>
        </p:nvSpPr>
        <p:spPr bwMode="auto">
          <a:xfrm>
            <a:off x="3505200" y="44450"/>
            <a:ext cx="28194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GB" sz="15600"/>
              <a:t>air</a:t>
            </a:r>
          </a:p>
        </p:txBody>
      </p:sp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3505200" y="2101850"/>
            <a:ext cx="46482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GB" sz="15600"/>
              <a:t>are</a:t>
            </a:r>
          </a:p>
        </p:txBody>
      </p:sp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3505200" y="4006850"/>
            <a:ext cx="30480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ear</a:t>
            </a:r>
          </a:p>
        </p:txBody>
      </p:sp>
      <p:pic>
        <p:nvPicPr>
          <p:cNvPr id="51205" name="Picture 5" descr="pcs_popular_132">
            <a:hlinkClick r:id="" action="ppaction://noaction">
              <a:snd r:embed="rId1" name="93 air.wav"/>
            </a:hlinkClick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9000" y="914400"/>
            <a:ext cx="838200" cy="785813"/>
          </a:xfrm>
          <a:prstGeom prst="rect">
            <a:avLst/>
          </a:prstGeom>
          <a:noFill/>
        </p:spPr>
      </p:pic>
      <p:pic>
        <p:nvPicPr>
          <p:cNvPr id="51206" name="Picture 6" descr="pcs_popular_132">
            <a:hlinkClick r:id="" action="ppaction://noaction">
              <a:snd r:embed="rId2" name="94 are.wav"/>
            </a:hlinkClick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9000" y="2971800"/>
            <a:ext cx="838200" cy="785813"/>
          </a:xfrm>
          <a:prstGeom prst="rect">
            <a:avLst/>
          </a:prstGeom>
          <a:noFill/>
        </p:spPr>
      </p:pic>
      <p:pic>
        <p:nvPicPr>
          <p:cNvPr id="51207" name="Picture 7" descr="pcs_popular_132">
            <a:hlinkClick r:id="" action="ppaction://noaction">
              <a:snd r:embed="rId3" name="95 ear.wav"/>
            </a:hlinkClick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9000" y="4876800"/>
            <a:ext cx="838200" cy="785813"/>
          </a:xfrm>
          <a:prstGeom prst="rect">
            <a:avLst/>
          </a:prstGeom>
          <a:noFill/>
        </p:spPr>
      </p:pic>
      <p:pic>
        <p:nvPicPr>
          <p:cNvPr id="51208" name="Picture 8">
            <a:hlinkClick r:id="" action="ppaction://media"/>
          </p:cNvPr>
          <p:cNvPicPr>
            <a:picLocks noRot="1" noChangeAspect="1" noChangeArrowheads="1"/>
          </p:cNvPicPr>
          <p:nvPr>
            <a:wavAudioFile r:embed="rId1" name="93 air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914400" y="838200"/>
            <a:ext cx="304800" cy="304800"/>
          </a:xfrm>
          <a:prstGeom prst="rect">
            <a:avLst/>
          </a:prstGeom>
          <a:noFill/>
        </p:spPr>
      </p:pic>
      <p:pic>
        <p:nvPicPr>
          <p:cNvPr id="51209" name="Picture 9">
            <a:hlinkClick r:id="" action="ppaction://media"/>
          </p:cNvPr>
          <p:cNvPicPr>
            <a:picLocks noRot="1" noChangeAspect="1" noChangeArrowheads="1"/>
          </p:cNvPicPr>
          <p:nvPr>
            <a:wavAudioFile r:embed="rId2" name="94 are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066800" y="3124200"/>
            <a:ext cx="304800" cy="304800"/>
          </a:xfrm>
          <a:prstGeom prst="rect">
            <a:avLst/>
          </a:prstGeom>
          <a:noFill/>
        </p:spPr>
      </p:pic>
      <p:pic>
        <p:nvPicPr>
          <p:cNvPr id="51210" name="Picture 10">
            <a:hlinkClick r:id="" action="ppaction://media"/>
          </p:cNvPr>
          <p:cNvPicPr>
            <a:picLocks noRot="1" noChangeAspect="1" noChangeArrowheads="1"/>
          </p:cNvPicPr>
          <p:nvPr>
            <a:wavAudioFile r:embed="rId3" name="95 ear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066800" y="50292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587" fill="hold"/>
                                        <p:tgtEl>
                                          <p:spTgt spid="5120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530" fill="hold"/>
                                        <p:tgtEl>
                                          <p:spTgt spid="5120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"/>
                            </p:stCondLst>
                            <p:childTnLst>
                              <p:par>
                                <p:cTn id="2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563" fill="hold"/>
                                        <p:tgtEl>
                                          <p:spTgt spid="512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208"/>
                </p:tgtEl>
              </p:cMediaNode>
            </p:audio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209"/>
                </p:tgtEl>
              </p:cMediaNode>
            </p:audio>
            <p:audio>
              <p:cMediaNode>
                <p:cTn id="3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210"/>
                </p:tgtEl>
              </p:cMediaNode>
            </p:audio>
          </p:childTnLst>
        </p:cTn>
      </p:par>
    </p:tnLst>
    <p:bldLst>
      <p:bldP spid="51202" grpId="0" autoUpdateAnimBg="0"/>
      <p:bldP spid="51203" grpId="0" autoUpdateAnimBg="0"/>
      <p:bldP spid="51204" grpId="0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2"/>
          <p:cNvSpPr txBox="1">
            <a:spLocks noChangeArrowheads="1"/>
          </p:cNvSpPr>
          <p:nvPr/>
        </p:nvSpPr>
        <p:spPr bwMode="auto">
          <a:xfrm>
            <a:off x="3505200" y="44450"/>
            <a:ext cx="28194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GB" sz="15600"/>
              <a:t>ir</a:t>
            </a:r>
          </a:p>
        </p:txBody>
      </p:sp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3505200" y="2101850"/>
            <a:ext cx="46482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GB" sz="15600"/>
              <a:t>ur</a:t>
            </a:r>
          </a:p>
        </p:txBody>
      </p:sp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3505200" y="4006850"/>
            <a:ext cx="1946275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er</a:t>
            </a:r>
          </a:p>
        </p:txBody>
      </p:sp>
      <p:pic>
        <p:nvPicPr>
          <p:cNvPr id="52229" name="Picture 5" descr="pcs_popular_132">
            <a:hlinkClick r:id="" action="ppaction://noaction">
              <a:snd r:embed="rId1" name="96 ir.wav"/>
            </a:hlinkClick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9000" y="914400"/>
            <a:ext cx="838200" cy="785813"/>
          </a:xfrm>
          <a:prstGeom prst="rect">
            <a:avLst/>
          </a:prstGeom>
          <a:noFill/>
        </p:spPr>
      </p:pic>
      <p:pic>
        <p:nvPicPr>
          <p:cNvPr id="52230" name="Picture 6" descr="pcs_popular_132">
            <a:hlinkClick r:id="" action="ppaction://noaction">
              <a:snd r:embed="rId2" name="97 ur.wav"/>
            </a:hlinkClick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9000" y="2971800"/>
            <a:ext cx="838200" cy="785813"/>
          </a:xfrm>
          <a:prstGeom prst="rect">
            <a:avLst/>
          </a:prstGeom>
          <a:noFill/>
        </p:spPr>
      </p:pic>
      <p:pic>
        <p:nvPicPr>
          <p:cNvPr id="52231" name="Picture 7" descr="pcs_popular_132">
            <a:hlinkClick r:id="" action="ppaction://noaction">
              <a:snd r:embed="rId3" name="98 er.wav"/>
            </a:hlinkClick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9000" y="4876800"/>
            <a:ext cx="838200" cy="785813"/>
          </a:xfrm>
          <a:prstGeom prst="rect">
            <a:avLst/>
          </a:prstGeom>
          <a:noFill/>
        </p:spPr>
      </p:pic>
      <p:pic>
        <p:nvPicPr>
          <p:cNvPr id="52232" name="Picture 8">
            <a:hlinkClick r:id="" action="ppaction://media"/>
          </p:cNvPr>
          <p:cNvPicPr>
            <a:picLocks noRot="1" noChangeAspect="1" noChangeArrowheads="1"/>
          </p:cNvPicPr>
          <p:nvPr>
            <a:wavAudioFile r:embed="rId1" name="96 ir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066800" y="990600"/>
            <a:ext cx="304800" cy="304800"/>
          </a:xfrm>
          <a:prstGeom prst="rect">
            <a:avLst/>
          </a:prstGeom>
          <a:noFill/>
        </p:spPr>
      </p:pic>
      <p:pic>
        <p:nvPicPr>
          <p:cNvPr id="52233" name="Picture 9">
            <a:hlinkClick r:id="" action="ppaction://media"/>
          </p:cNvPr>
          <p:cNvPicPr>
            <a:picLocks noRot="1" noChangeAspect="1" noChangeArrowheads="1"/>
          </p:cNvPicPr>
          <p:nvPr>
            <a:wavAudioFile r:embed="rId2" name="97 ur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066800" y="3200400"/>
            <a:ext cx="304800" cy="304800"/>
          </a:xfrm>
          <a:prstGeom prst="rect">
            <a:avLst/>
          </a:prstGeom>
          <a:noFill/>
        </p:spPr>
      </p:pic>
      <p:pic>
        <p:nvPicPr>
          <p:cNvPr id="52234" name="Picture 10">
            <a:hlinkClick r:id="" action="ppaction://media"/>
          </p:cNvPr>
          <p:cNvPicPr>
            <a:picLocks noRot="1" noChangeAspect="1" noChangeArrowheads="1"/>
          </p:cNvPicPr>
          <p:nvPr>
            <a:wavAudioFile r:embed="rId3" name="98 er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066800" y="55626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508" fill="hold"/>
                                        <p:tgtEl>
                                          <p:spTgt spid="522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635" fill="hold"/>
                                        <p:tgtEl>
                                          <p:spTgt spid="522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"/>
                            </p:stCondLst>
                            <p:childTnLst>
                              <p:par>
                                <p:cTn id="2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473" fill="hold"/>
                                        <p:tgtEl>
                                          <p:spTgt spid="522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2232"/>
                </p:tgtEl>
              </p:cMediaNode>
            </p:audio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2233"/>
                </p:tgtEl>
              </p:cMediaNode>
            </p:audio>
            <p:audio>
              <p:cMediaNode>
                <p:cTn id="3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2234"/>
                </p:tgtEl>
              </p:cMediaNode>
            </p:audio>
          </p:childTnLst>
        </p:cTn>
      </p:par>
    </p:tnLst>
    <p:bldLst>
      <p:bldP spid="52226" grpId="0" autoUpdateAnimBg="0"/>
      <p:bldP spid="52227" grpId="0" autoUpdateAnimBg="0"/>
      <p:bldP spid="52228" grpId="0" autoUpdateAnimBg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2"/>
          <p:cNvSpPr txBox="1">
            <a:spLocks noChangeArrowheads="1"/>
          </p:cNvSpPr>
          <p:nvPr/>
        </p:nvSpPr>
        <p:spPr bwMode="auto">
          <a:xfrm>
            <a:off x="3352800" y="457200"/>
            <a:ext cx="25908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GB" sz="15600"/>
              <a:t>ou</a:t>
            </a:r>
          </a:p>
        </p:txBody>
      </p:sp>
      <p:sp>
        <p:nvSpPr>
          <p:cNvPr id="53251" name="Text Box 3"/>
          <p:cNvSpPr txBox="1">
            <a:spLocks noChangeArrowheads="1"/>
          </p:cNvSpPr>
          <p:nvPr/>
        </p:nvSpPr>
        <p:spPr bwMode="auto">
          <a:xfrm>
            <a:off x="3352800" y="3124200"/>
            <a:ext cx="2716213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ow</a:t>
            </a:r>
          </a:p>
        </p:txBody>
      </p:sp>
      <p:pic>
        <p:nvPicPr>
          <p:cNvPr id="53252" name="Picture 4" descr="pcs_popular_132">
            <a:hlinkClick r:id="" action="ppaction://noaction">
              <a:snd r:embed="rId1" name="99 ou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1295400"/>
            <a:ext cx="838200" cy="785813"/>
          </a:xfrm>
          <a:prstGeom prst="rect">
            <a:avLst/>
          </a:prstGeom>
          <a:noFill/>
        </p:spPr>
      </p:pic>
      <p:pic>
        <p:nvPicPr>
          <p:cNvPr id="53253" name="Picture 5" descr="pcs_popular_132">
            <a:hlinkClick r:id="" action="ppaction://noaction">
              <a:snd r:embed="rId2" name="100 ow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3938588"/>
            <a:ext cx="838200" cy="785812"/>
          </a:xfrm>
          <a:prstGeom prst="rect">
            <a:avLst/>
          </a:prstGeom>
          <a:noFill/>
        </p:spPr>
      </p:pic>
      <p:pic>
        <p:nvPicPr>
          <p:cNvPr id="53254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1" name="99 ou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762000" y="1219200"/>
            <a:ext cx="304800" cy="304800"/>
          </a:xfrm>
          <a:prstGeom prst="rect">
            <a:avLst/>
          </a:prstGeom>
          <a:noFill/>
        </p:spPr>
      </p:pic>
      <p:pic>
        <p:nvPicPr>
          <p:cNvPr id="53255" name="Picture 7">
            <a:hlinkClick r:id="" action="ppaction://media"/>
          </p:cNvPr>
          <p:cNvPicPr>
            <a:picLocks noRot="1" noChangeAspect="1" noChangeArrowheads="1"/>
          </p:cNvPicPr>
          <p:nvPr>
            <a:wavAudioFile r:embed="rId2" name="100 ow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609600" y="42672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700" fill="hold"/>
                                        <p:tgtEl>
                                          <p:spTgt spid="532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752" fill="hold"/>
                                        <p:tgtEl>
                                          <p:spTgt spid="532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3254"/>
                </p:tgtEl>
              </p:cMediaNode>
            </p:audio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3255"/>
                </p:tgtEl>
              </p:cMediaNode>
            </p:audio>
          </p:childTnLst>
        </p:cTn>
      </p:par>
    </p:tnLst>
    <p:bldLst>
      <p:bldP spid="53250" grpId="0" autoUpdateAnimBg="0"/>
      <p:bldP spid="53251" grpId="0" autoUpdateAnimBg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 Box 2"/>
          <p:cNvSpPr txBox="1">
            <a:spLocks noChangeArrowheads="1"/>
          </p:cNvSpPr>
          <p:nvPr/>
        </p:nvSpPr>
        <p:spPr bwMode="auto">
          <a:xfrm>
            <a:off x="3276600" y="425450"/>
            <a:ext cx="25908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GB" sz="15600"/>
              <a:t>oy</a:t>
            </a:r>
          </a:p>
        </p:txBody>
      </p:sp>
      <p:sp>
        <p:nvSpPr>
          <p:cNvPr id="55299" name="Text Box 3"/>
          <p:cNvSpPr txBox="1">
            <a:spLocks noChangeArrowheads="1"/>
          </p:cNvSpPr>
          <p:nvPr/>
        </p:nvSpPr>
        <p:spPr bwMode="auto">
          <a:xfrm>
            <a:off x="3733800" y="3140075"/>
            <a:ext cx="1781175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oi</a:t>
            </a:r>
          </a:p>
        </p:txBody>
      </p:sp>
      <p:pic>
        <p:nvPicPr>
          <p:cNvPr id="55302" name="Picture 6" descr="pcs_popular_132">
            <a:hlinkClick r:id="" action="ppaction://noaction">
              <a:snd r:embed="rId1" name="101 oy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1295400"/>
            <a:ext cx="838200" cy="785813"/>
          </a:xfrm>
          <a:prstGeom prst="rect">
            <a:avLst/>
          </a:prstGeom>
          <a:noFill/>
        </p:spPr>
      </p:pic>
      <p:pic>
        <p:nvPicPr>
          <p:cNvPr id="55303" name="Picture 7" descr="pcs_popular_132">
            <a:hlinkClick r:id="" action="ppaction://noaction">
              <a:snd r:embed="rId2" name="102 oi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3938588"/>
            <a:ext cx="838200" cy="785812"/>
          </a:xfrm>
          <a:prstGeom prst="rect">
            <a:avLst/>
          </a:prstGeom>
          <a:noFill/>
        </p:spPr>
      </p:pic>
      <p:pic>
        <p:nvPicPr>
          <p:cNvPr id="55304" name="Picture 8">
            <a:hlinkClick r:id="" action="ppaction://media"/>
          </p:cNvPr>
          <p:cNvPicPr>
            <a:picLocks noRot="1" noChangeAspect="1" noChangeArrowheads="1"/>
          </p:cNvPicPr>
          <p:nvPr>
            <a:wavAudioFile r:embed="rId1" name="101 oy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914400" y="1371600"/>
            <a:ext cx="304800" cy="304800"/>
          </a:xfrm>
          <a:prstGeom prst="rect">
            <a:avLst/>
          </a:prstGeom>
          <a:noFill/>
        </p:spPr>
      </p:pic>
      <p:pic>
        <p:nvPicPr>
          <p:cNvPr id="55305" name="Picture 9">
            <a:hlinkClick r:id="" action="ppaction://media"/>
          </p:cNvPr>
          <p:cNvPicPr>
            <a:picLocks noRot="1" noChangeAspect="1" noChangeArrowheads="1"/>
          </p:cNvPicPr>
          <p:nvPr>
            <a:wavAudioFile r:embed="rId2" name="102 oi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990600" y="47244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606" fill="hold"/>
                                        <p:tgtEl>
                                          <p:spTgt spid="5530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586" fill="hold"/>
                                        <p:tgtEl>
                                          <p:spTgt spid="5530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5304"/>
                </p:tgtEl>
              </p:cMediaNode>
            </p:audio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5305"/>
                </p:tgtEl>
              </p:cMediaNode>
            </p:audio>
          </p:childTnLst>
        </p:cTn>
      </p:par>
    </p:tnLst>
    <p:bldLst>
      <p:bldP spid="55298" grpId="0" autoUpdateAnimBg="0"/>
      <p:bldP spid="55299" grpId="0" autoUpdateAnimBg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 Box 2"/>
          <p:cNvSpPr txBox="1">
            <a:spLocks noChangeArrowheads="1"/>
          </p:cNvSpPr>
          <p:nvPr/>
        </p:nvSpPr>
        <p:spPr bwMode="auto">
          <a:xfrm>
            <a:off x="3124200" y="457200"/>
            <a:ext cx="375285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GB" sz="15600"/>
              <a:t>ear</a:t>
            </a:r>
          </a:p>
        </p:txBody>
      </p:sp>
      <p:sp>
        <p:nvSpPr>
          <p:cNvPr id="57347" name="Text Box 3"/>
          <p:cNvSpPr txBox="1">
            <a:spLocks noChangeArrowheads="1"/>
          </p:cNvSpPr>
          <p:nvPr/>
        </p:nvSpPr>
        <p:spPr bwMode="auto">
          <a:xfrm>
            <a:off x="3124200" y="3140075"/>
            <a:ext cx="41148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GB" sz="15600"/>
              <a:t>eer</a:t>
            </a:r>
          </a:p>
        </p:txBody>
      </p:sp>
      <p:pic>
        <p:nvPicPr>
          <p:cNvPr id="57348" name="Picture 4" descr="pcs_popular_132">
            <a:hlinkClick r:id="" action="ppaction://noaction">
              <a:snd r:embed="rId1" name="104 ear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1295400"/>
            <a:ext cx="838200" cy="785813"/>
          </a:xfrm>
          <a:prstGeom prst="rect">
            <a:avLst/>
          </a:prstGeom>
          <a:noFill/>
        </p:spPr>
      </p:pic>
      <p:pic>
        <p:nvPicPr>
          <p:cNvPr id="57349" name="Picture 5" descr="pcs_popular_132">
            <a:hlinkClick r:id="" action="ppaction://noaction">
              <a:snd r:embed="rId2" name="105 eer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3938588"/>
            <a:ext cx="838200" cy="785812"/>
          </a:xfrm>
          <a:prstGeom prst="rect">
            <a:avLst/>
          </a:prstGeom>
          <a:noFill/>
        </p:spPr>
      </p:pic>
      <p:pic>
        <p:nvPicPr>
          <p:cNvPr id="57350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1" name="104 ear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838200" y="1524000"/>
            <a:ext cx="304800" cy="304800"/>
          </a:xfrm>
          <a:prstGeom prst="rect">
            <a:avLst/>
          </a:prstGeom>
          <a:noFill/>
        </p:spPr>
      </p:pic>
      <p:pic>
        <p:nvPicPr>
          <p:cNvPr id="57352" name="Picture 8">
            <a:hlinkClick r:id="" action="ppaction://media"/>
          </p:cNvPr>
          <p:cNvPicPr>
            <a:picLocks noRot="1" noChangeAspect="1" noChangeArrowheads="1"/>
          </p:cNvPicPr>
          <p:nvPr>
            <a:wavAudioFile r:embed="rId2" name="105 eer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990600" y="42672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525" fill="hold"/>
                                        <p:tgtEl>
                                          <p:spTgt spid="5735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414" fill="hold"/>
                                        <p:tgtEl>
                                          <p:spTgt spid="573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7350"/>
                </p:tgtEl>
              </p:cMediaNode>
            </p:audio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7352"/>
                </p:tgtEl>
              </p:cMediaNode>
            </p:audio>
          </p:childTnLst>
        </p:cTn>
      </p:par>
    </p:tnLst>
    <p:bldLst>
      <p:bldP spid="57346" grpId="0" autoUpdateAnimBg="0"/>
      <p:bldP spid="57347" grpId="0" autoUpdateAnimBg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ext Box 2"/>
          <p:cNvSpPr txBox="1">
            <a:spLocks noChangeArrowheads="1"/>
          </p:cNvSpPr>
          <p:nvPr/>
        </p:nvSpPr>
        <p:spPr bwMode="auto">
          <a:xfrm>
            <a:off x="3429000" y="2257425"/>
            <a:ext cx="2778125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ire</a:t>
            </a:r>
          </a:p>
        </p:txBody>
      </p:sp>
      <p:pic>
        <p:nvPicPr>
          <p:cNvPr id="58371" name="Picture 3" descr="pcs_popular_132">
            <a:hlinkClick r:id="" action="ppaction://noaction">
              <a:snd r:embed="rId1" name="106 ire.wav"/>
            </a:hlinkClick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3024188"/>
            <a:ext cx="838200" cy="785812"/>
          </a:xfrm>
          <a:prstGeom prst="rect">
            <a:avLst/>
          </a:prstGeom>
          <a:noFill/>
        </p:spPr>
      </p:pic>
      <p:pic>
        <p:nvPicPr>
          <p:cNvPr id="58372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106 ire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066800" y="30480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522" fill="hold"/>
                                        <p:tgtEl>
                                          <p:spTgt spid="5837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8372"/>
                </p:tgtEl>
              </p:cMediaNode>
            </p:audio>
          </p:childTnLst>
        </p:cTn>
      </p:par>
    </p:tnLst>
    <p:bldLst>
      <p:bldP spid="58370" grpId="0" autoUpdateAnimBg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2"/>
          <p:cNvSpPr txBox="1">
            <a:spLocks noChangeArrowheads="1"/>
          </p:cNvSpPr>
          <p:nvPr/>
        </p:nvSpPr>
        <p:spPr bwMode="auto">
          <a:xfrm>
            <a:off x="2971800" y="2209800"/>
            <a:ext cx="30480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GB" sz="15600"/>
              <a:t>ure</a:t>
            </a:r>
          </a:p>
        </p:txBody>
      </p:sp>
      <p:pic>
        <p:nvPicPr>
          <p:cNvPr id="59395" name="Picture 3" descr="pcs_popular_132">
            <a:hlinkClick r:id="" action="ppaction://noaction">
              <a:snd r:embed="rId1" name="107 ure.wav"/>
            </a:hlinkClick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3024188"/>
            <a:ext cx="838200" cy="785812"/>
          </a:xfrm>
          <a:prstGeom prst="rect">
            <a:avLst/>
          </a:prstGeom>
          <a:noFill/>
        </p:spPr>
      </p:pic>
      <p:pic>
        <p:nvPicPr>
          <p:cNvPr id="59396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107 ure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09600" y="30480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561" fill="hold"/>
                                        <p:tgtEl>
                                          <p:spTgt spid="5939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9396"/>
                </p:tgtEl>
              </p:cMediaNode>
            </p:audio>
          </p:childTnLst>
        </p:cTn>
      </p:par>
    </p:tnLst>
    <p:bldLst>
      <p:bldP spid="59394" grpId="0" autoUpdateAnimBg="0"/>
    </p:bld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398</TotalTime>
  <Words>109</Words>
  <Application>Microsoft Office PowerPoint</Application>
  <PresentationFormat>On-screen Show (4:3)</PresentationFormat>
  <Paragraphs>106</Paragraphs>
  <Slides>49</Slides>
  <Notes>0</Notes>
  <HiddenSlides>0</HiddenSlides>
  <MMClips>98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2" baseType="lpstr">
      <vt:lpstr>Times New Roman</vt:lpstr>
      <vt:lpstr>Comic Sans MS</vt:lpstr>
      <vt:lpstr>Default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</vt:vector>
  </TitlesOfParts>
  <Company>Private User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User1</dc:creator>
  <cp:lastModifiedBy>lc</cp:lastModifiedBy>
  <cp:revision>13</cp:revision>
  <dcterms:created xsi:type="dcterms:W3CDTF">2002-08-09T18:01:27Z</dcterms:created>
  <dcterms:modified xsi:type="dcterms:W3CDTF">2011-09-08T10:47:02Z</dcterms:modified>
</cp:coreProperties>
</file>